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7" r:id="rId3"/>
    <p:sldMasterId id="2147483699" r:id="rId4"/>
  </p:sldMasterIdLst>
  <p:notesMasterIdLst>
    <p:notesMasterId r:id="rId34"/>
  </p:notesMasterIdLst>
  <p:sldIdLst>
    <p:sldId id="265" r:id="rId5"/>
    <p:sldId id="296" r:id="rId6"/>
    <p:sldId id="295" r:id="rId7"/>
    <p:sldId id="271" r:id="rId8"/>
    <p:sldId id="290" r:id="rId9"/>
    <p:sldId id="297" r:id="rId10"/>
    <p:sldId id="293" r:id="rId11"/>
    <p:sldId id="291" r:id="rId12"/>
    <p:sldId id="284" r:id="rId13"/>
    <p:sldId id="307" r:id="rId14"/>
    <p:sldId id="282" r:id="rId15"/>
    <p:sldId id="283" r:id="rId16"/>
    <p:sldId id="281" r:id="rId17"/>
    <p:sldId id="285" r:id="rId18"/>
    <p:sldId id="286" r:id="rId19"/>
    <p:sldId id="287" r:id="rId20"/>
    <p:sldId id="288" r:id="rId21"/>
    <p:sldId id="279" r:id="rId22"/>
    <p:sldId id="303" r:id="rId23"/>
    <p:sldId id="306" r:id="rId24"/>
    <p:sldId id="304" r:id="rId25"/>
    <p:sldId id="305" r:id="rId26"/>
    <p:sldId id="294" r:id="rId27"/>
    <p:sldId id="280" r:id="rId28"/>
    <p:sldId id="278" r:id="rId29"/>
    <p:sldId id="301" r:id="rId30"/>
    <p:sldId id="292" r:id="rId31"/>
    <p:sldId id="298" r:id="rId32"/>
    <p:sldId id="302"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902" autoAdjust="0"/>
  </p:normalViewPr>
  <p:slideViewPr>
    <p:cSldViewPr snapToGrid="0">
      <p:cViewPr varScale="1">
        <p:scale>
          <a:sx n="33" d="100"/>
          <a:sy n="33" d="100"/>
        </p:scale>
        <p:origin x="1584" y="4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20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73E8E9-686B-47BA-9090-E8F60B6267E4}" type="doc">
      <dgm:prSet loTypeId="urn:microsoft.com/office/officeart/2008/layout/CircleAccentTimeline" loCatId="process" qsTypeId="urn:microsoft.com/office/officeart/2005/8/quickstyle/simple1" qsCatId="simple" csTypeId="urn:microsoft.com/office/officeart/2005/8/colors/accent3_2" csCatId="accent3" phldr="1"/>
      <dgm:spPr/>
      <dgm:t>
        <a:bodyPr/>
        <a:lstStyle/>
        <a:p>
          <a:endParaRPr lang="en-US"/>
        </a:p>
      </dgm:t>
    </dgm:pt>
    <dgm:pt modelId="{40B8F9FD-B011-46DA-A6B0-B73C1E338517}">
      <dgm:prSet phldrT="[Text]" custT="1"/>
      <dgm:spPr/>
      <dgm:t>
        <a:bodyPr/>
        <a:lstStyle/>
        <a:p>
          <a:r>
            <a:rPr lang="en-US" sz="1000" dirty="0" smtClean="0">
              <a:latin typeface="Arial Narrow" panose="020B0606020202030204" pitchFamily="34" charset="0"/>
            </a:rPr>
            <a:t>Welcoming </a:t>
          </a:r>
          <a:br>
            <a:rPr lang="en-US" sz="1000" dirty="0" smtClean="0">
              <a:latin typeface="Arial Narrow" panose="020B0606020202030204" pitchFamily="34" charset="0"/>
            </a:rPr>
          </a:br>
          <a:r>
            <a:rPr lang="en-US" sz="1000" dirty="0" smtClean="0">
              <a:latin typeface="Arial Narrow" panose="020B0606020202030204" pitchFamily="34" charset="0"/>
            </a:rPr>
            <a:t>Environment</a:t>
          </a:r>
          <a:endParaRPr lang="en-US" sz="1000" dirty="0">
            <a:latin typeface="Arial Narrow" panose="020B0606020202030204" pitchFamily="34" charset="0"/>
          </a:endParaRPr>
        </a:p>
      </dgm:t>
    </dgm:pt>
    <dgm:pt modelId="{4368256A-5AA5-4B80-B1C3-13BFA4604A87}" type="parTrans" cxnId="{68902E00-8F3C-474B-A47F-A747793A89F4}">
      <dgm:prSet/>
      <dgm:spPr/>
      <dgm:t>
        <a:bodyPr/>
        <a:lstStyle/>
        <a:p>
          <a:endParaRPr lang="en-US" sz="1000">
            <a:latin typeface="Arial Narrow" panose="020B0606020202030204" pitchFamily="34" charset="0"/>
          </a:endParaRPr>
        </a:p>
      </dgm:t>
    </dgm:pt>
    <dgm:pt modelId="{F93833C0-A2C9-4FA1-AA47-42B42A4C24F7}" type="sibTrans" cxnId="{68902E00-8F3C-474B-A47F-A747793A89F4}">
      <dgm:prSet/>
      <dgm:spPr/>
      <dgm:t>
        <a:bodyPr/>
        <a:lstStyle/>
        <a:p>
          <a:endParaRPr lang="en-US" sz="1000">
            <a:latin typeface="Arial Narrow" panose="020B0606020202030204" pitchFamily="34" charset="0"/>
          </a:endParaRPr>
        </a:p>
      </dgm:t>
    </dgm:pt>
    <dgm:pt modelId="{FF272A0A-DE2D-4963-9C16-DB8A283990A4}">
      <dgm:prSet phldrT="[Text]" custT="1"/>
      <dgm:spPr/>
      <dgm:t>
        <a:bodyPr/>
        <a:lstStyle/>
        <a:p>
          <a:r>
            <a:rPr lang="en-US" sz="1000" dirty="0" smtClean="0">
              <a:latin typeface="Arial Narrow" panose="020B0606020202030204" pitchFamily="34" charset="0"/>
            </a:rPr>
            <a:t>Recognizing</a:t>
          </a:r>
          <a:br>
            <a:rPr lang="en-US" sz="1000" dirty="0" smtClean="0">
              <a:latin typeface="Arial Narrow" panose="020B0606020202030204" pitchFamily="34" charset="0"/>
            </a:rPr>
          </a:br>
          <a:r>
            <a:rPr lang="en-US" sz="1000" dirty="0" smtClean="0">
              <a:latin typeface="Arial Narrow" panose="020B0606020202030204" pitchFamily="34" charset="0"/>
            </a:rPr>
            <a:t>Diversity</a:t>
          </a:r>
          <a:endParaRPr lang="en-US" sz="1000" dirty="0">
            <a:latin typeface="Arial Narrow" panose="020B0606020202030204" pitchFamily="34" charset="0"/>
          </a:endParaRPr>
        </a:p>
      </dgm:t>
    </dgm:pt>
    <dgm:pt modelId="{BF1FBEC2-3F17-4F89-BD87-E70A8F6CFDF3}" type="parTrans" cxnId="{15E3D5F3-15B7-4C78-AF11-4C6A3C8389A9}">
      <dgm:prSet/>
      <dgm:spPr/>
      <dgm:t>
        <a:bodyPr/>
        <a:lstStyle/>
        <a:p>
          <a:endParaRPr lang="en-US" sz="1000">
            <a:latin typeface="Arial Narrow" panose="020B0606020202030204" pitchFamily="34" charset="0"/>
          </a:endParaRPr>
        </a:p>
      </dgm:t>
    </dgm:pt>
    <dgm:pt modelId="{FC912214-F4DA-4645-B269-66F9C47F0A16}" type="sibTrans" cxnId="{15E3D5F3-15B7-4C78-AF11-4C6A3C8389A9}">
      <dgm:prSet/>
      <dgm:spPr/>
      <dgm:t>
        <a:bodyPr/>
        <a:lstStyle/>
        <a:p>
          <a:endParaRPr lang="en-US" sz="1000">
            <a:latin typeface="Arial Narrow" panose="020B0606020202030204" pitchFamily="34" charset="0"/>
          </a:endParaRPr>
        </a:p>
      </dgm:t>
    </dgm:pt>
    <dgm:pt modelId="{CE53A24D-C609-49DF-9D7B-380DD98E1D43}">
      <dgm:prSet phldrT="[Text]" custT="1"/>
      <dgm:spPr/>
      <dgm:t>
        <a:bodyPr/>
        <a:lstStyle/>
        <a:p>
          <a:r>
            <a:rPr lang="en-US" sz="1000" dirty="0" smtClean="0">
              <a:latin typeface="Arial Narrow" panose="020B0606020202030204" pitchFamily="34" charset="0"/>
            </a:rPr>
            <a:t>Ongoing </a:t>
          </a:r>
          <a:br>
            <a:rPr lang="en-US" sz="1000" dirty="0" smtClean="0">
              <a:latin typeface="Arial Narrow" panose="020B0606020202030204" pitchFamily="34" charset="0"/>
            </a:rPr>
          </a:br>
          <a:r>
            <a:rPr lang="en-US" sz="1000" dirty="0" smtClean="0">
              <a:latin typeface="Arial Narrow" panose="020B0606020202030204" pitchFamily="34" charset="0"/>
            </a:rPr>
            <a:t>Communication</a:t>
          </a:r>
          <a:endParaRPr lang="en-US" sz="1000" dirty="0">
            <a:latin typeface="Arial Narrow" panose="020B0606020202030204" pitchFamily="34" charset="0"/>
          </a:endParaRPr>
        </a:p>
      </dgm:t>
    </dgm:pt>
    <dgm:pt modelId="{DA37E909-BFC6-484C-8E27-9167CDABAE43}" type="parTrans" cxnId="{47558152-15A5-4916-A420-C4F264C0496B}">
      <dgm:prSet/>
      <dgm:spPr/>
      <dgm:t>
        <a:bodyPr/>
        <a:lstStyle/>
        <a:p>
          <a:endParaRPr lang="en-US" sz="1000">
            <a:latin typeface="Arial Narrow" panose="020B0606020202030204" pitchFamily="34" charset="0"/>
          </a:endParaRPr>
        </a:p>
      </dgm:t>
    </dgm:pt>
    <dgm:pt modelId="{9E54CBB9-75E0-4E1A-B91A-1E4C7B1DD2E7}" type="sibTrans" cxnId="{47558152-15A5-4916-A420-C4F264C0496B}">
      <dgm:prSet/>
      <dgm:spPr/>
      <dgm:t>
        <a:bodyPr/>
        <a:lstStyle/>
        <a:p>
          <a:endParaRPr lang="en-US" sz="1000">
            <a:latin typeface="Arial Narrow" panose="020B0606020202030204" pitchFamily="34" charset="0"/>
          </a:endParaRPr>
        </a:p>
      </dgm:t>
    </dgm:pt>
    <dgm:pt modelId="{CE3F74C4-00C1-45AC-BB73-0FCFDE49FAE0}">
      <dgm:prSet custT="1"/>
      <dgm:spPr/>
      <dgm:t>
        <a:bodyPr/>
        <a:lstStyle/>
        <a:p>
          <a:r>
            <a:rPr lang="en-US" sz="1000" dirty="0" smtClean="0">
              <a:latin typeface="Arial Narrow" panose="020B0606020202030204" pitchFamily="34" charset="0"/>
            </a:rPr>
            <a:t>Open House &amp; Conferences</a:t>
          </a:r>
          <a:endParaRPr lang="en-US" sz="1000" dirty="0">
            <a:latin typeface="Arial Narrow" panose="020B0606020202030204" pitchFamily="34" charset="0"/>
          </a:endParaRPr>
        </a:p>
      </dgm:t>
    </dgm:pt>
    <dgm:pt modelId="{AB10C86C-3829-4F8C-8DFA-7EB9CE259A92}" type="parTrans" cxnId="{D91FFE35-3444-4B04-8F5E-B4FF6770CD49}">
      <dgm:prSet/>
      <dgm:spPr/>
      <dgm:t>
        <a:bodyPr/>
        <a:lstStyle/>
        <a:p>
          <a:endParaRPr lang="en-US" sz="1000">
            <a:latin typeface="Arial Narrow" panose="020B0606020202030204" pitchFamily="34" charset="0"/>
          </a:endParaRPr>
        </a:p>
      </dgm:t>
    </dgm:pt>
    <dgm:pt modelId="{982E978F-07CA-46E3-9BA9-4C2530037F5E}" type="sibTrans" cxnId="{D91FFE35-3444-4B04-8F5E-B4FF6770CD49}">
      <dgm:prSet/>
      <dgm:spPr/>
      <dgm:t>
        <a:bodyPr/>
        <a:lstStyle/>
        <a:p>
          <a:endParaRPr lang="en-US" sz="1000">
            <a:latin typeface="Arial Narrow" panose="020B0606020202030204" pitchFamily="34" charset="0"/>
          </a:endParaRPr>
        </a:p>
      </dgm:t>
    </dgm:pt>
    <dgm:pt modelId="{57CABF7F-AECC-48E5-BE80-551E899D7BC4}">
      <dgm:prSet custT="1"/>
      <dgm:spPr/>
      <dgm:t>
        <a:bodyPr/>
        <a:lstStyle/>
        <a:p>
          <a:r>
            <a:rPr lang="en-US" sz="1000" dirty="0" smtClean="0">
              <a:latin typeface="Arial Narrow" panose="020B0606020202030204" pitchFamily="34" charset="0"/>
            </a:rPr>
            <a:t>Sharing Family Resources</a:t>
          </a:r>
          <a:endParaRPr lang="en-US" sz="1000" dirty="0">
            <a:latin typeface="Arial Narrow" panose="020B0606020202030204" pitchFamily="34" charset="0"/>
          </a:endParaRPr>
        </a:p>
      </dgm:t>
    </dgm:pt>
    <dgm:pt modelId="{589F3E38-1355-41C8-A06D-6D82D4820D3B}" type="parTrans" cxnId="{014DD7CD-995F-4217-A101-1EC7CD101887}">
      <dgm:prSet/>
      <dgm:spPr/>
      <dgm:t>
        <a:bodyPr/>
        <a:lstStyle/>
        <a:p>
          <a:endParaRPr lang="en-US" sz="1000">
            <a:latin typeface="Arial Narrow" panose="020B0606020202030204" pitchFamily="34" charset="0"/>
          </a:endParaRPr>
        </a:p>
      </dgm:t>
    </dgm:pt>
    <dgm:pt modelId="{9D0E5599-0F9B-462F-8704-F849148ED79C}" type="sibTrans" cxnId="{014DD7CD-995F-4217-A101-1EC7CD101887}">
      <dgm:prSet/>
      <dgm:spPr/>
      <dgm:t>
        <a:bodyPr/>
        <a:lstStyle/>
        <a:p>
          <a:endParaRPr lang="en-US" sz="1000">
            <a:latin typeface="Arial Narrow" panose="020B0606020202030204" pitchFamily="34" charset="0"/>
          </a:endParaRPr>
        </a:p>
      </dgm:t>
    </dgm:pt>
    <dgm:pt modelId="{12F4202C-B9E8-49F2-AF90-D90B8D1F8203}">
      <dgm:prSet custT="1"/>
      <dgm:spPr/>
      <dgm:t>
        <a:bodyPr/>
        <a:lstStyle/>
        <a:p>
          <a:r>
            <a:rPr lang="en-US" sz="1000" dirty="0" smtClean="0">
              <a:latin typeface="Arial Narrow" panose="020B0606020202030204" pitchFamily="34" charset="0"/>
            </a:rPr>
            <a:t>Encouraging Involvement</a:t>
          </a:r>
          <a:endParaRPr lang="en-US" sz="1000" dirty="0">
            <a:latin typeface="Arial Narrow" panose="020B0606020202030204" pitchFamily="34" charset="0"/>
          </a:endParaRPr>
        </a:p>
      </dgm:t>
    </dgm:pt>
    <dgm:pt modelId="{DC62B837-0C5C-4FD4-866C-8F21CCF47E51}" type="parTrans" cxnId="{8AAE1989-85C3-42C7-8A3C-9406DD56C386}">
      <dgm:prSet/>
      <dgm:spPr/>
      <dgm:t>
        <a:bodyPr/>
        <a:lstStyle/>
        <a:p>
          <a:endParaRPr lang="en-US" sz="1000">
            <a:latin typeface="Arial Narrow" panose="020B0606020202030204" pitchFamily="34" charset="0"/>
          </a:endParaRPr>
        </a:p>
      </dgm:t>
    </dgm:pt>
    <dgm:pt modelId="{F1BA7A98-B463-4A05-96A2-10771028F04F}" type="sibTrans" cxnId="{8AAE1989-85C3-42C7-8A3C-9406DD56C386}">
      <dgm:prSet/>
      <dgm:spPr/>
      <dgm:t>
        <a:bodyPr/>
        <a:lstStyle/>
        <a:p>
          <a:endParaRPr lang="en-US" sz="1000">
            <a:latin typeface="Arial Narrow" panose="020B0606020202030204" pitchFamily="34" charset="0"/>
          </a:endParaRPr>
        </a:p>
      </dgm:t>
    </dgm:pt>
    <dgm:pt modelId="{F235E7AF-6600-484E-8922-60D700381516}">
      <dgm:prSet custT="1"/>
      <dgm:spPr/>
      <dgm:t>
        <a:bodyPr/>
        <a:lstStyle/>
        <a:p>
          <a:r>
            <a:rPr lang="en-US" sz="1000" smtClean="0">
              <a:latin typeface="Arial Narrow" panose="020B0606020202030204" pitchFamily="34" charset="0"/>
            </a:rPr>
            <a:t>Acknowledging  </a:t>
          </a:r>
          <a:r>
            <a:rPr lang="en-US" sz="1000" dirty="0" smtClean="0">
              <a:latin typeface="Arial Narrow" panose="020B0606020202030204" pitchFamily="34" charset="0"/>
            </a:rPr>
            <a:t>Concerns</a:t>
          </a:r>
          <a:endParaRPr lang="en-US" sz="1000" dirty="0">
            <a:latin typeface="Arial Narrow" panose="020B0606020202030204" pitchFamily="34" charset="0"/>
          </a:endParaRPr>
        </a:p>
      </dgm:t>
    </dgm:pt>
    <dgm:pt modelId="{A1DB9E93-9A30-4A20-9D72-F658C4FB5A3E}" type="parTrans" cxnId="{73C66530-41AB-4B82-BE3F-054DBD0B7A40}">
      <dgm:prSet/>
      <dgm:spPr/>
      <dgm:t>
        <a:bodyPr/>
        <a:lstStyle/>
        <a:p>
          <a:endParaRPr lang="en-US" sz="1000">
            <a:latin typeface="Arial Narrow" panose="020B0606020202030204" pitchFamily="34" charset="0"/>
          </a:endParaRPr>
        </a:p>
      </dgm:t>
    </dgm:pt>
    <dgm:pt modelId="{0B7B29F0-D4C9-4B5E-932B-BF5B716FF08A}" type="sibTrans" cxnId="{73C66530-41AB-4B82-BE3F-054DBD0B7A40}">
      <dgm:prSet/>
      <dgm:spPr/>
      <dgm:t>
        <a:bodyPr/>
        <a:lstStyle/>
        <a:p>
          <a:endParaRPr lang="en-US" sz="1000">
            <a:latin typeface="Arial Narrow" panose="020B0606020202030204" pitchFamily="34" charset="0"/>
          </a:endParaRPr>
        </a:p>
      </dgm:t>
    </dgm:pt>
    <dgm:pt modelId="{6E5AC6EF-01C3-401E-A792-CAD7797BB592}">
      <dgm:prSet custT="1"/>
      <dgm:spPr/>
      <dgm:t>
        <a:bodyPr/>
        <a:lstStyle/>
        <a:p>
          <a:r>
            <a:rPr lang="en-US" sz="1000" dirty="0" smtClean="0">
              <a:latin typeface="Arial Narrow" panose="020B0606020202030204" pitchFamily="34" charset="0"/>
            </a:rPr>
            <a:t>Addressing </a:t>
          </a:r>
          <a:br>
            <a:rPr lang="en-US" sz="1000" dirty="0" smtClean="0">
              <a:latin typeface="Arial Narrow" panose="020B0606020202030204" pitchFamily="34" charset="0"/>
            </a:rPr>
          </a:br>
          <a:r>
            <a:rPr lang="en-US" sz="1000" dirty="0" smtClean="0">
              <a:latin typeface="Arial Narrow" panose="020B0606020202030204" pitchFamily="34" charset="0"/>
            </a:rPr>
            <a:t>FAQs</a:t>
          </a:r>
          <a:endParaRPr lang="en-US" sz="1000" dirty="0">
            <a:latin typeface="Arial Narrow" panose="020B0606020202030204" pitchFamily="34" charset="0"/>
          </a:endParaRPr>
        </a:p>
      </dgm:t>
    </dgm:pt>
    <dgm:pt modelId="{B13B0B79-8CE7-4700-9892-E00876457F34}" type="parTrans" cxnId="{14F5221E-A45B-4E9F-B0B1-EF69C931A4DD}">
      <dgm:prSet/>
      <dgm:spPr/>
      <dgm:t>
        <a:bodyPr/>
        <a:lstStyle/>
        <a:p>
          <a:endParaRPr lang="en-US" sz="1000">
            <a:latin typeface="Arial Narrow" panose="020B0606020202030204" pitchFamily="34" charset="0"/>
          </a:endParaRPr>
        </a:p>
      </dgm:t>
    </dgm:pt>
    <dgm:pt modelId="{E522D1E6-88EF-4C71-A712-5BD97589017F}" type="sibTrans" cxnId="{14F5221E-A45B-4E9F-B0B1-EF69C931A4DD}">
      <dgm:prSet/>
      <dgm:spPr/>
      <dgm:t>
        <a:bodyPr/>
        <a:lstStyle/>
        <a:p>
          <a:endParaRPr lang="en-US" sz="1000">
            <a:latin typeface="Arial Narrow" panose="020B0606020202030204" pitchFamily="34" charset="0"/>
          </a:endParaRPr>
        </a:p>
      </dgm:t>
    </dgm:pt>
    <dgm:pt modelId="{B39230F0-0B00-4D3B-AF52-5F7FFCEEA6EB}">
      <dgm:prSet custT="1"/>
      <dgm:spPr/>
      <dgm:t>
        <a:bodyPr/>
        <a:lstStyle/>
        <a:p>
          <a:r>
            <a:rPr lang="en-US" sz="1000" dirty="0" smtClean="0">
              <a:latin typeface="Arial Narrow" panose="020B0606020202030204" pitchFamily="34" charset="0"/>
            </a:rPr>
            <a:t>Obtaining </a:t>
          </a:r>
          <a:br>
            <a:rPr lang="en-US" sz="1000" dirty="0" smtClean="0">
              <a:latin typeface="Arial Narrow" panose="020B0606020202030204" pitchFamily="34" charset="0"/>
            </a:rPr>
          </a:br>
          <a:r>
            <a:rPr lang="en-US" sz="1000" dirty="0" smtClean="0">
              <a:latin typeface="Arial Narrow" panose="020B0606020202030204" pitchFamily="34" charset="0"/>
            </a:rPr>
            <a:t>Feedback</a:t>
          </a:r>
          <a:endParaRPr lang="en-US" sz="1000" dirty="0">
            <a:latin typeface="Arial Narrow" panose="020B0606020202030204" pitchFamily="34" charset="0"/>
          </a:endParaRPr>
        </a:p>
      </dgm:t>
    </dgm:pt>
    <dgm:pt modelId="{EF3B0DDE-7F16-4589-A48E-DD1B642E24A5}" type="parTrans" cxnId="{132EA1F8-BA54-4D60-BBD5-C91CA3227ADE}">
      <dgm:prSet/>
      <dgm:spPr/>
      <dgm:t>
        <a:bodyPr/>
        <a:lstStyle/>
        <a:p>
          <a:endParaRPr lang="en-US" sz="1000">
            <a:latin typeface="Arial Narrow" panose="020B0606020202030204" pitchFamily="34" charset="0"/>
          </a:endParaRPr>
        </a:p>
      </dgm:t>
    </dgm:pt>
    <dgm:pt modelId="{6A302391-7B71-4540-A1DD-55C2721C01E8}" type="sibTrans" cxnId="{132EA1F8-BA54-4D60-BBD5-C91CA3227ADE}">
      <dgm:prSet/>
      <dgm:spPr/>
      <dgm:t>
        <a:bodyPr/>
        <a:lstStyle/>
        <a:p>
          <a:endParaRPr lang="en-US" sz="1000">
            <a:latin typeface="Arial Narrow" panose="020B0606020202030204" pitchFamily="34" charset="0"/>
          </a:endParaRPr>
        </a:p>
      </dgm:t>
    </dgm:pt>
    <dgm:pt modelId="{5EE7F11F-BC09-4943-A887-5AE558516571}">
      <dgm:prSet custT="1"/>
      <dgm:spPr/>
      <dgm:t>
        <a:bodyPr/>
        <a:lstStyle/>
        <a:p>
          <a:r>
            <a:rPr lang="en-US" sz="1000" dirty="0" smtClean="0">
              <a:latin typeface="Arial Narrow" panose="020B0606020202030204" pitchFamily="34" charset="0"/>
            </a:rPr>
            <a:t>Additional </a:t>
          </a:r>
          <a:br>
            <a:rPr lang="en-US" sz="1000" dirty="0" smtClean="0">
              <a:latin typeface="Arial Narrow" panose="020B0606020202030204" pitchFamily="34" charset="0"/>
            </a:rPr>
          </a:br>
          <a:r>
            <a:rPr lang="en-US" sz="1000" dirty="0" smtClean="0">
              <a:latin typeface="Arial Narrow" panose="020B0606020202030204" pitchFamily="34" charset="0"/>
            </a:rPr>
            <a:t>Resources</a:t>
          </a:r>
          <a:endParaRPr lang="en-US" sz="1000" dirty="0">
            <a:latin typeface="Arial Narrow" panose="020B0606020202030204" pitchFamily="34" charset="0"/>
          </a:endParaRPr>
        </a:p>
      </dgm:t>
    </dgm:pt>
    <dgm:pt modelId="{62840D3B-59AC-4AFE-8C95-93520DC4529A}" type="parTrans" cxnId="{450A7E46-3578-482A-937B-46FCB23810C7}">
      <dgm:prSet/>
      <dgm:spPr/>
      <dgm:t>
        <a:bodyPr/>
        <a:lstStyle/>
        <a:p>
          <a:endParaRPr lang="en-US" sz="1000">
            <a:latin typeface="Arial Narrow" panose="020B0606020202030204" pitchFamily="34" charset="0"/>
          </a:endParaRPr>
        </a:p>
      </dgm:t>
    </dgm:pt>
    <dgm:pt modelId="{112AADFE-A42F-4B52-BE9B-3262F48959C5}" type="sibTrans" cxnId="{450A7E46-3578-482A-937B-46FCB23810C7}">
      <dgm:prSet/>
      <dgm:spPr/>
      <dgm:t>
        <a:bodyPr/>
        <a:lstStyle/>
        <a:p>
          <a:endParaRPr lang="en-US" sz="1000">
            <a:latin typeface="Arial Narrow" panose="020B0606020202030204" pitchFamily="34" charset="0"/>
          </a:endParaRPr>
        </a:p>
      </dgm:t>
    </dgm:pt>
    <dgm:pt modelId="{4CCB91CF-1A29-41B8-B9F1-CA5B52AE1A28}" type="pres">
      <dgm:prSet presAssocID="{9473E8E9-686B-47BA-9090-E8F60B6267E4}" presName="Name0" presStyleCnt="0">
        <dgm:presLayoutVars>
          <dgm:dir/>
        </dgm:presLayoutVars>
      </dgm:prSet>
      <dgm:spPr/>
      <dgm:t>
        <a:bodyPr/>
        <a:lstStyle/>
        <a:p>
          <a:endParaRPr lang="en-US"/>
        </a:p>
      </dgm:t>
    </dgm:pt>
    <dgm:pt modelId="{CC7A08B3-CE03-4FB5-83AA-EC238A6EE31D}" type="pres">
      <dgm:prSet presAssocID="{40B8F9FD-B011-46DA-A6B0-B73C1E338517}" presName="parComposite" presStyleCnt="0"/>
      <dgm:spPr/>
    </dgm:pt>
    <dgm:pt modelId="{987A077E-FB7F-48EE-9B0D-2C93E3E513EC}" type="pres">
      <dgm:prSet presAssocID="{40B8F9FD-B011-46DA-A6B0-B73C1E338517}" presName="parBigCircle" presStyleLbl="node0" presStyleIdx="0" presStyleCnt="10"/>
      <dgm:spPr>
        <a:solidFill>
          <a:schemeClr val="tx1"/>
        </a:solidFill>
        <a:ln>
          <a:solidFill>
            <a:schemeClr val="tx1"/>
          </a:solidFill>
        </a:ln>
      </dgm:spPr>
    </dgm:pt>
    <dgm:pt modelId="{306880F4-F4AA-4383-9C35-0D093499E260}" type="pres">
      <dgm:prSet presAssocID="{40B8F9FD-B011-46DA-A6B0-B73C1E338517}" presName="parTx" presStyleLbl="revTx" presStyleIdx="0" presStyleCnt="10"/>
      <dgm:spPr/>
      <dgm:t>
        <a:bodyPr/>
        <a:lstStyle/>
        <a:p>
          <a:endParaRPr lang="en-US"/>
        </a:p>
      </dgm:t>
    </dgm:pt>
    <dgm:pt modelId="{AFA65874-189B-41E2-8363-663A73AF891E}" type="pres">
      <dgm:prSet presAssocID="{40B8F9FD-B011-46DA-A6B0-B73C1E338517}" presName="bSpace" presStyleCnt="0"/>
      <dgm:spPr/>
    </dgm:pt>
    <dgm:pt modelId="{EC14DAC6-10C2-426D-86D1-C47773E0B403}" type="pres">
      <dgm:prSet presAssocID="{40B8F9FD-B011-46DA-A6B0-B73C1E338517}" presName="parBackupNorm" presStyleCnt="0"/>
      <dgm:spPr/>
    </dgm:pt>
    <dgm:pt modelId="{E47CC970-C5A3-4C8D-83CD-22B0CEF9D515}" type="pres">
      <dgm:prSet presAssocID="{F93833C0-A2C9-4FA1-AA47-42B42A4C24F7}" presName="parSpace" presStyleCnt="0"/>
      <dgm:spPr/>
    </dgm:pt>
    <dgm:pt modelId="{1CA64674-95C3-4DE2-95D0-959F5C73D29C}" type="pres">
      <dgm:prSet presAssocID="{FF272A0A-DE2D-4963-9C16-DB8A283990A4}" presName="parComposite" presStyleCnt="0"/>
      <dgm:spPr/>
    </dgm:pt>
    <dgm:pt modelId="{DC0E843F-F766-4546-ABB3-F4058E2DA337}" type="pres">
      <dgm:prSet presAssocID="{FF272A0A-DE2D-4963-9C16-DB8A283990A4}" presName="parBigCircle" presStyleLbl="node0" presStyleIdx="1" presStyleCnt="10"/>
      <dgm:spPr>
        <a:solidFill>
          <a:schemeClr val="tx1"/>
        </a:solidFill>
        <a:ln>
          <a:solidFill>
            <a:schemeClr val="tx1"/>
          </a:solidFill>
        </a:ln>
      </dgm:spPr>
    </dgm:pt>
    <dgm:pt modelId="{1CAE4AC6-02B3-4ADE-AF68-6F42A716F379}" type="pres">
      <dgm:prSet presAssocID="{FF272A0A-DE2D-4963-9C16-DB8A283990A4}" presName="parTx" presStyleLbl="revTx" presStyleIdx="1" presStyleCnt="10"/>
      <dgm:spPr/>
      <dgm:t>
        <a:bodyPr/>
        <a:lstStyle/>
        <a:p>
          <a:endParaRPr lang="en-US"/>
        </a:p>
      </dgm:t>
    </dgm:pt>
    <dgm:pt modelId="{78535F8D-2EF3-4308-914B-4CCB1803C3A2}" type="pres">
      <dgm:prSet presAssocID="{FF272A0A-DE2D-4963-9C16-DB8A283990A4}" presName="bSpace" presStyleCnt="0"/>
      <dgm:spPr/>
    </dgm:pt>
    <dgm:pt modelId="{4D37FDB7-AA7C-4464-AE9D-603F4442B952}" type="pres">
      <dgm:prSet presAssocID="{FF272A0A-DE2D-4963-9C16-DB8A283990A4}" presName="parBackupNorm" presStyleCnt="0"/>
      <dgm:spPr/>
    </dgm:pt>
    <dgm:pt modelId="{C49F0443-287A-4A94-9112-2948FC42C2C1}" type="pres">
      <dgm:prSet presAssocID="{FC912214-F4DA-4645-B269-66F9C47F0A16}" presName="parSpace" presStyleCnt="0"/>
      <dgm:spPr/>
    </dgm:pt>
    <dgm:pt modelId="{018A0B82-4B21-48CB-80F8-4577C377D9E3}" type="pres">
      <dgm:prSet presAssocID="{CE53A24D-C609-49DF-9D7B-380DD98E1D43}" presName="parComposite" presStyleCnt="0"/>
      <dgm:spPr/>
    </dgm:pt>
    <dgm:pt modelId="{452EFF7A-E721-4B86-903F-40812D591753}" type="pres">
      <dgm:prSet presAssocID="{CE53A24D-C609-49DF-9D7B-380DD98E1D43}" presName="parBigCircle" presStyleLbl="node0" presStyleIdx="2" presStyleCnt="10"/>
      <dgm:spPr>
        <a:solidFill>
          <a:schemeClr val="tx1"/>
        </a:solidFill>
        <a:ln>
          <a:solidFill>
            <a:schemeClr val="tx1"/>
          </a:solidFill>
        </a:ln>
      </dgm:spPr>
    </dgm:pt>
    <dgm:pt modelId="{58814E44-FAF1-4124-8B6D-90377FB2A912}" type="pres">
      <dgm:prSet presAssocID="{CE53A24D-C609-49DF-9D7B-380DD98E1D43}" presName="parTx" presStyleLbl="revTx" presStyleIdx="2" presStyleCnt="10"/>
      <dgm:spPr/>
      <dgm:t>
        <a:bodyPr/>
        <a:lstStyle/>
        <a:p>
          <a:endParaRPr lang="en-US"/>
        </a:p>
      </dgm:t>
    </dgm:pt>
    <dgm:pt modelId="{B3ED0F36-352A-482C-954A-11BFBB15E45C}" type="pres">
      <dgm:prSet presAssocID="{CE53A24D-C609-49DF-9D7B-380DD98E1D43}" presName="bSpace" presStyleCnt="0"/>
      <dgm:spPr/>
    </dgm:pt>
    <dgm:pt modelId="{19D29AF4-2943-43E3-B939-4DA4190044FB}" type="pres">
      <dgm:prSet presAssocID="{CE53A24D-C609-49DF-9D7B-380DD98E1D43}" presName="parBackupNorm" presStyleCnt="0"/>
      <dgm:spPr/>
    </dgm:pt>
    <dgm:pt modelId="{53D2350A-8992-438D-BCE7-77B679BD5284}" type="pres">
      <dgm:prSet presAssocID="{9E54CBB9-75E0-4E1A-B91A-1E4C7B1DD2E7}" presName="parSpace" presStyleCnt="0"/>
      <dgm:spPr/>
    </dgm:pt>
    <dgm:pt modelId="{FAB60905-BEE4-4F14-911E-4B4AD25966C3}" type="pres">
      <dgm:prSet presAssocID="{CE3F74C4-00C1-45AC-BB73-0FCFDE49FAE0}" presName="parComposite" presStyleCnt="0"/>
      <dgm:spPr/>
    </dgm:pt>
    <dgm:pt modelId="{325924B3-3FF2-4059-BBBA-2E6D9B46C2EF}" type="pres">
      <dgm:prSet presAssocID="{CE3F74C4-00C1-45AC-BB73-0FCFDE49FAE0}" presName="parBigCircle" presStyleLbl="node0" presStyleIdx="3" presStyleCnt="10"/>
      <dgm:spPr>
        <a:solidFill>
          <a:schemeClr val="tx1"/>
        </a:solidFill>
        <a:ln>
          <a:solidFill>
            <a:schemeClr val="tx1"/>
          </a:solidFill>
        </a:ln>
      </dgm:spPr>
    </dgm:pt>
    <dgm:pt modelId="{C29415F0-08F0-41FD-AEF8-6EDEB8BB4002}" type="pres">
      <dgm:prSet presAssocID="{CE3F74C4-00C1-45AC-BB73-0FCFDE49FAE0}" presName="parTx" presStyleLbl="revTx" presStyleIdx="3" presStyleCnt="10"/>
      <dgm:spPr/>
      <dgm:t>
        <a:bodyPr/>
        <a:lstStyle/>
        <a:p>
          <a:endParaRPr lang="en-US"/>
        </a:p>
      </dgm:t>
    </dgm:pt>
    <dgm:pt modelId="{8B3EF0B6-67B9-4432-B61D-9E5134D1E016}" type="pres">
      <dgm:prSet presAssocID="{CE3F74C4-00C1-45AC-BB73-0FCFDE49FAE0}" presName="bSpace" presStyleCnt="0"/>
      <dgm:spPr/>
    </dgm:pt>
    <dgm:pt modelId="{AFA22BA5-6155-43EE-9670-F5DF4F26FB33}" type="pres">
      <dgm:prSet presAssocID="{CE3F74C4-00C1-45AC-BB73-0FCFDE49FAE0}" presName="parBackupNorm" presStyleCnt="0"/>
      <dgm:spPr/>
    </dgm:pt>
    <dgm:pt modelId="{8CF359CB-D188-4D24-9557-C118B966E580}" type="pres">
      <dgm:prSet presAssocID="{982E978F-07CA-46E3-9BA9-4C2530037F5E}" presName="parSpace" presStyleCnt="0"/>
      <dgm:spPr/>
    </dgm:pt>
    <dgm:pt modelId="{AD517E77-7EEF-4D73-963B-C93F116111D2}" type="pres">
      <dgm:prSet presAssocID="{57CABF7F-AECC-48E5-BE80-551E899D7BC4}" presName="parComposite" presStyleCnt="0"/>
      <dgm:spPr/>
    </dgm:pt>
    <dgm:pt modelId="{7BD7F1FC-F444-4596-848E-E86CDB477D52}" type="pres">
      <dgm:prSet presAssocID="{57CABF7F-AECC-48E5-BE80-551E899D7BC4}" presName="parBigCircle" presStyleLbl="node0" presStyleIdx="4" presStyleCnt="10"/>
      <dgm:spPr>
        <a:solidFill>
          <a:schemeClr val="tx1"/>
        </a:solidFill>
        <a:ln>
          <a:solidFill>
            <a:schemeClr val="tx1"/>
          </a:solidFill>
        </a:ln>
      </dgm:spPr>
    </dgm:pt>
    <dgm:pt modelId="{83C65DB5-2C87-4AE5-BD1B-2E095F7CBED9}" type="pres">
      <dgm:prSet presAssocID="{57CABF7F-AECC-48E5-BE80-551E899D7BC4}" presName="parTx" presStyleLbl="revTx" presStyleIdx="4" presStyleCnt="10" custScaleY="204872"/>
      <dgm:spPr/>
      <dgm:t>
        <a:bodyPr/>
        <a:lstStyle/>
        <a:p>
          <a:endParaRPr lang="en-US"/>
        </a:p>
      </dgm:t>
    </dgm:pt>
    <dgm:pt modelId="{66D6C8C8-1A35-46D2-96B1-B331AEF4CC09}" type="pres">
      <dgm:prSet presAssocID="{57CABF7F-AECC-48E5-BE80-551E899D7BC4}" presName="bSpace" presStyleCnt="0"/>
      <dgm:spPr/>
    </dgm:pt>
    <dgm:pt modelId="{157757D5-27C1-486E-837F-2CEA3F288146}" type="pres">
      <dgm:prSet presAssocID="{57CABF7F-AECC-48E5-BE80-551E899D7BC4}" presName="parBackupNorm" presStyleCnt="0"/>
      <dgm:spPr/>
    </dgm:pt>
    <dgm:pt modelId="{3DE0394E-A08F-4A14-A8BF-AD5C6D017214}" type="pres">
      <dgm:prSet presAssocID="{9D0E5599-0F9B-462F-8704-F849148ED79C}" presName="parSpace" presStyleCnt="0"/>
      <dgm:spPr/>
    </dgm:pt>
    <dgm:pt modelId="{BA2CCC72-F39C-4048-9CDF-05E03626CA98}" type="pres">
      <dgm:prSet presAssocID="{12F4202C-B9E8-49F2-AF90-D90B8D1F8203}" presName="parComposite" presStyleCnt="0"/>
      <dgm:spPr/>
    </dgm:pt>
    <dgm:pt modelId="{D08E87B6-A874-4D2D-A6E6-82030B3A8B05}" type="pres">
      <dgm:prSet presAssocID="{12F4202C-B9E8-49F2-AF90-D90B8D1F8203}" presName="parBigCircle" presStyleLbl="node0" presStyleIdx="5" presStyleCnt="10"/>
      <dgm:spPr>
        <a:solidFill>
          <a:schemeClr val="tx1"/>
        </a:solidFill>
        <a:ln>
          <a:solidFill>
            <a:schemeClr val="tx1"/>
          </a:solidFill>
        </a:ln>
      </dgm:spPr>
    </dgm:pt>
    <dgm:pt modelId="{75CAE646-5CE8-4127-9F85-D196EB4C61D8}" type="pres">
      <dgm:prSet presAssocID="{12F4202C-B9E8-49F2-AF90-D90B8D1F8203}" presName="parTx" presStyleLbl="revTx" presStyleIdx="5" presStyleCnt="10"/>
      <dgm:spPr/>
      <dgm:t>
        <a:bodyPr/>
        <a:lstStyle/>
        <a:p>
          <a:endParaRPr lang="en-US"/>
        </a:p>
      </dgm:t>
    </dgm:pt>
    <dgm:pt modelId="{9EBC2931-1548-4BAE-95CC-E50293433A47}" type="pres">
      <dgm:prSet presAssocID="{12F4202C-B9E8-49F2-AF90-D90B8D1F8203}" presName="bSpace" presStyleCnt="0"/>
      <dgm:spPr/>
    </dgm:pt>
    <dgm:pt modelId="{B089713C-018D-4513-BFE9-C1A9F89EC2CF}" type="pres">
      <dgm:prSet presAssocID="{12F4202C-B9E8-49F2-AF90-D90B8D1F8203}" presName="parBackupNorm" presStyleCnt="0"/>
      <dgm:spPr/>
    </dgm:pt>
    <dgm:pt modelId="{158F11D1-B5B9-42D5-A252-ECB65CD7333B}" type="pres">
      <dgm:prSet presAssocID="{F1BA7A98-B463-4A05-96A2-10771028F04F}" presName="parSpace" presStyleCnt="0"/>
      <dgm:spPr/>
    </dgm:pt>
    <dgm:pt modelId="{38BFD664-E1ED-42A1-9C3F-107A60A44193}" type="pres">
      <dgm:prSet presAssocID="{F235E7AF-6600-484E-8922-60D700381516}" presName="parComposite" presStyleCnt="0"/>
      <dgm:spPr/>
    </dgm:pt>
    <dgm:pt modelId="{C3A9CBF6-08EB-4CE0-864E-51C08C566368}" type="pres">
      <dgm:prSet presAssocID="{F235E7AF-6600-484E-8922-60D700381516}" presName="parBigCircle" presStyleLbl="node0" presStyleIdx="6" presStyleCnt="10"/>
      <dgm:spPr>
        <a:solidFill>
          <a:schemeClr val="tx1"/>
        </a:solidFill>
        <a:ln>
          <a:solidFill>
            <a:schemeClr val="tx1"/>
          </a:solidFill>
        </a:ln>
      </dgm:spPr>
    </dgm:pt>
    <dgm:pt modelId="{BEBB0703-5FA6-452E-8FFF-B755161726D9}" type="pres">
      <dgm:prSet presAssocID="{F235E7AF-6600-484E-8922-60D700381516}" presName="parTx" presStyleLbl="revTx" presStyleIdx="6" presStyleCnt="10" custScaleX="115835" custScaleY="235009" custLinFactNeighborX="4636" custLinFactNeighborY="-7896"/>
      <dgm:spPr/>
      <dgm:t>
        <a:bodyPr/>
        <a:lstStyle/>
        <a:p>
          <a:endParaRPr lang="en-US"/>
        </a:p>
      </dgm:t>
    </dgm:pt>
    <dgm:pt modelId="{AF87B523-92A8-4A6C-8A47-A47F99A22209}" type="pres">
      <dgm:prSet presAssocID="{F235E7AF-6600-484E-8922-60D700381516}" presName="bSpace" presStyleCnt="0"/>
      <dgm:spPr/>
    </dgm:pt>
    <dgm:pt modelId="{4DB2E666-8A00-400F-BB18-E99535BD8478}" type="pres">
      <dgm:prSet presAssocID="{F235E7AF-6600-484E-8922-60D700381516}" presName="parBackupNorm" presStyleCnt="0"/>
      <dgm:spPr/>
    </dgm:pt>
    <dgm:pt modelId="{E09E78BD-2780-4694-8B26-10355CB63FC9}" type="pres">
      <dgm:prSet presAssocID="{0B7B29F0-D4C9-4B5E-932B-BF5B716FF08A}" presName="parSpace" presStyleCnt="0"/>
      <dgm:spPr/>
    </dgm:pt>
    <dgm:pt modelId="{AB8E5F33-A485-44C4-95C5-8646BF22B3D4}" type="pres">
      <dgm:prSet presAssocID="{6E5AC6EF-01C3-401E-A792-CAD7797BB592}" presName="parComposite" presStyleCnt="0"/>
      <dgm:spPr/>
    </dgm:pt>
    <dgm:pt modelId="{35E41FD6-92E7-4178-A7D6-1138F6D6579F}" type="pres">
      <dgm:prSet presAssocID="{6E5AC6EF-01C3-401E-A792-CAD7797BB592}" presName="parBigCircle" presStyleLbl="node0" presStyleIdx="7" presStyleCnt="10"/>
      <dgm:spPr>
        <a:solidFill>
          <a:schemeClr val="tx1"/>
        </a:solidFill>
        <a:ln>
          <a:solidFill>
            <a:schemeClr val="tx1"/>
          </a:solidFill>
        </a:ln>
      </dgm:spPr>
    </dgm:pt>
    <dgm:pt modelId="{A42485B3-DB88-4740-8C20-3561489CD1BF}" type="pres">
      <dgm:prSet presAssocID="{6E5AC6EF-01C3-401E-A792-CAD7797BB592}" presName="parTx" presStyleLbl="revTx" presStyleIdx="7" presStyleCnt="10"/>
      <dgm:spPr/>
      <dgm:t>
        <a:bodyPr/>
        <a:lstStyle/>
        <a:p>
          <a:endParaRPr lang="en-US"/>
        </a:p>
      </dgm:t>
    </dgm:pt>
    <dgm:pt modelId="{31D5DFBC-B772-4FD7-9E7A-6A918297DDFF}" type="pres">
      <dgm:prSet presAssocID="{6E5AC6EF-01C3-401E-A792-CAD7797BB592}" presName="bSpace" presStyleCnt="0"/>
      <dgm:spPr/>
    </dgm:pt>
    <dgm:pt modelId="{80B0DA71-0F95-4C8F-8C6A-FFADE3011227}" type="pres">
      <dgm:prSet presAssocID="{6E5AC6EF-01C3-401E-A792-CAD7797BB592}" presName="parBackupNorm" presStyleCnt="0"/>
      <dgm:spPr/>
    </dgm:pt>
    <dgm:pt modelId="{2086EE91-D5EA-43CB-825D-7093C43941FE}" type="pres">
      <dgm:prSet presAssocID="{E522D1E6-88EF-4C71-A712-5BD97589017F}" presName="parSpace" presStyleCnt="0"/>
      <dgm:spPr/>
    </dgm:pt>
    <dgm:pt modelId="{13DDDC59-B283-4B76-B562-00ADB9AFBD67}" type="pres">
      <dgm:prSet presAssocID="{B39230F0-0B00-4D3B-AF52-5F7FFCEEA6EB}" presName="parComposite" presStyleCnt="0"/>
      <dgm:spPr/>
    </dgm:pt>
    <dgm:pt modelId="{CDC280DC-A1AE-4E8C-95BA-42E096A1A851}" type="pres">
      <dgm:prSet presAssocID="{B39230F0-0B00-4D3B-AF52-5F7FFCEEA6EB}" presName="parBigCircle" presStyleLbl="node0" presStyleIdx="8" presStyleCnt="10"/>
      <dgm:spPr>
        <a:solidFill>
          <a:schemeClr val="tx1"/>
        </a:solidFill>
        <a:ln>
          <a:solidFill>
            <a:schemeClr val="tx1"/>
          </a:solidFill>
        </a:ln>
      </dgm:spPr>
    </dgm:pt>
    <dgm:pt modelId="{84004926-CC4E-4AC5-A4CA-E0CF27B820E2}" type="pres">
      <dgm:prSet presAssocID="{B39230F0-0B00-4D3B-AF52-5F7FFCEEA6EB}" presName="parTx" presStyleLbl="revTx" presStyleIdx="8" presStyleCnt="10"/>
      <dgm:spPr/>
      <dgm:t>
        <a:bodyPr/>
        <a:lstStyle/>
        <a:p>
          <a:endParaRPr lang="en-US"/>
        </a:p>
      </dgm:t>
    </dgm:pt>
    <dgm:pt modelId="{4564CBE1-9FE8-41B8-AA55-856D349F1A19}" type="pres">
      <dgm:prSet presAssocID="{B39230F0-0B00-4D3B-AF52-5F7FFCEEA6EB}" presName="bSpace" presStyleCnt="0"/>
      <dgm:spPr/>
    </dgm:pt>
    <dgm:pt modelId="{5CE9C181-2FDA-47F9-9E14-539386F02B71}" type="pres">
      <dgm:prSet presAssocID="{B39230F0-0B00-4D3B-AF52-5F7FFCEEA6EB}" presName="parBackupNorm" presStyleCnt="0"/>
      <dgm:spPr/>
    </dgm:pt>
    <dgm:pt modelId="{F8F7065F-E739-41D1-A57A-F971A33F92D2}" type="pres">
      <dgm:prSet presAssocID="{6A302391-7B71-4540-A1DD-55C2721C01E8}" presName="parSpace" presStyleCnt="0"/>
      <dgm:spPr/>
    </dgm:pt>
    <dgm:pt modelId="{0226F6A5-EB52-4D17-858B-F87368DE6203}" type="pres">
      <dgm:prSet presAssocID="{5EE7F11F-BC09-4943-A887-5AE558516571}" presName="parComposite" presStyleCnt="0"/>
      <dgm:spPr/>
    </dgm:pt>
    <dgm:pt modelId="{0621DB42-82C2-49DB-82E4-861CD9619C67}" type="pres">
      <dgm:prSet presAssocID="{5EE7F11F-BC09-4943-A887-5AE558516571}" presName="parBigCircle" presStyleLbl="node0" presStyleIdx="9" presStyleCnt="10"/>
      <dgm:spPr>
        <a:solidFill>
          <a:schemeClr val="tx1"/>
        </a:solidFill>
        <a:ln>
          <a:solidFill>
            <a:schemeClr val="tx1"/>
          </a:solidFill>
        </a:ln>
      </dgm:spPr>
    </dgm:pt>
    <dgm:pt modelId="{F0B18A22-9872-40E1-BCF0-2D4056199F7B}" type="pres">
      <dgm:prSet presAssocID="{5EE7F11F-BC09-4943-A887-5AE558516571}" presName="parTx" presStyleLbl="revTx" presStyleIdx="9" presStyleCnt="10"/>
      <dgm:spPr/>
      <dgm:t>
        <a:bodyPr/>
        <a:lstStyle/>
        <a:p>
          <a:endParaRPr lang="en-US"/>
        </a:p>
      </dgm:t>
    </dgm:pt>
    <dgm:pt modelId="{1BB116C4-4A96-49CA-B2AD-0FA285BDEBD8}" type="pres">
      <dgm:prSet presAssocID="{5EE7F11F-BC09-4943-A887-5AE558516571}" presName="bSpace" presStyleCnt="0"/>
      <dgm:spPr/>
    </dgm:pt>
    <dgm:pt modelId="{F72226DE-5CAB-4571-BBBD-70EE53CB86D6}" type="pres">
      <dgm:prSet presAssocID="{5EE7F11F-BC09-4943-A887-5AE558516571}" presName="parBackupNorm" presStyleCnt="0"/>
      <dgm:spPr/>
    </dgm:pt>
    <dgm:pt modelId="{854507D6-6312-45ED-B3F8-895BFB07A835}" type="pres">
      <dgm:prSet presAssocID="{112AADFE-A42F-4B52-BE9B-3262F48959C5}" presName="parSpace" presStyleCnt="0"/>
      <dgm:spPr/>
    </dgm:pt>
  </dgm:ptLst>
  <dgm:cxnLst>
    <dgm:cxn modelId="{A533EC58-34DE-4951-843A-CD0F6B1AF4C6}" type="presOf" srcId="{CE3F74C4-00C1-45AC-BB73-0FCFDE49FAE0}" destId="{C29415F0-08F0-41FD-AEF8-6EDEB8BB4002}" srcOrd="0" destOrd="0" presId="urn:microsoft.com/office/officeart/2008/layout/CircleAccentTimeline"/>
    <dgm:cxn modelId="{014DD7CD-995F-4217-A101-1EC7CD101887}" srcId="{9473E8E9-686B-47BA-9090-E8F60B6267E4}" destId="{57CABF7F-AECC-48E5-BE80-551E899D7BC4}" srcOrd="4" destOrd="0" parTransId="{589F3E38-1355-41C8-A06D-6D82D4820D3B}" sibTransId="{9D0E5599-0F9B-462F-8704-F849148ED79C}"/>
    <dgm:cxn modelId="{CB947DB4-16E2-44C6-A4B4-6D1DBEE4CA09}" type="presOf" srcId="{F235E7AF-6600-484E-8922-60D700381516}" destId="{BEBB0703-5FA6-452E-8FFF-B755161726D9}" srcOrd="0" destOrd="0" presId="urn:microsoft.com/office/officeart/2008/layout/CircleAccentTimeline"/>
    <dgm:cxn modelId="{2E257A31-78E6-4328-9426-1E69A958A7EF}" type="presOf" srcId="{CE53A24D-C609-49DF-9D7B-380DD98E1D43}" destId="{58814E44-FAF1-4124-8B6D-90377FB2A912}" srcOrd="0" destOrd="0" presId="urn:microsoft.com/office/officeart/2008/layout/CircleAccentTimeline"/>
    <dgm:cxn modelId="{F7C9B0D1-7EAA-481C-BD69-0817CEF884D2}" type="presOf" srcId="{9473E8E9-686B-47BA-9090-E8F60B6267E4}" destId="{4CCB91CF-1A29-41B8-B9F1-CA5B52AE1A28}" srcOrd="0" destOrd="0" presId="urn:microsoft.com/office/officeart/2008/layout/CircleAccentTimeline"/>
    <dgm:cxn modelId="{450A7E46-3578-482A-937B-46FCB23810C7}" srcId="{9473E8E9-686B-47BA-9090-E8F60B6267E4}" destId="{5EE7F11F-BC09-4943-A887-5AE558516571}" srcOrd="9" destOrd="0" parTransId="{62840D3B-59AC-4AFE-8C95-93520DC4529A}" sibTransId="{112AADFE-A42F-4B52-BE9B-3262F48959C5}"/>
    <dgm:cxn modelId="{BEFE7FCE-2E1B-48AC-B1A4-60B36FBFE98C}" type="presOf" srcId="{12F4202C-B9E8-49F2-AF90-D90B8D1F8203}" destId="{75CAE646-5CE8-4127-9F85-D196EB4C61D8}" srcOrd="0" destOrd="0" presId="urn:microsoft.com/office/officeart/2008/layout/CircleAccentTimeline"/>
    <dgm:cxn modelId="{8AAE1989-85C3-42C7-8A3C-9406DD56C386}" srcId="{9473E8E9-686B-47BA-9090-E8F60B6267E4}" destId="{12F4202C-B9E8-49F2-AF90-D90B8D1F8203}" srcOrd="5" destOrd="0" parTransId="{DC62B837-0C5C-4FD4-866C-8F21CCF47E51}" sibTransId="{F1BA7A98-B463-4A05-96A2-10771028F04F}"/>
    <dgm:cxn modelId="{D91FFE35-3444-4B04-8F5E-B4FF6770CD49}" srcId="{9473E8E9-686B-47BA-9090-E8F60B6267E4}" destId="{CE3F74C4-00C1-45AC-BB73-0FCFDE49FAE0}" srcOrd="3" destOrd="0" parTransId="{AB10C86C-3829-4F8C-8DFA-7EB9CE259A92}" sibTransId="{982E978F-07CA-46E3-9BA9-4C2530037F5E}"/>
    <dgm:cxn modelId="{034A737E-DBE9-4EB1-B8A1-C6FD1C196530}" type="presOf" srcId="{57CABF7F-AECC-48E5-BE80-551E899D7BC4}" destId="{83C65DB5-2C87-4AE5-BD1B-2E095F7CBED9}" srcOrd="0" destOrd="0" presId="urn:microsoft.com/office/officeart/2008/layout/CircleAccentTimeline"/>
    <dgm:cxn modelId="{C2A60D69-28E4-4B89-8D95-36DDD4224C63}" type="presOf" srcId="{6E5AC6EF-01C3-401E-A792-CAD7797BB592}" destId="{A42485B3-DB88-4740-8C20-3561489CD1BF}" srcOrd="0" destOrd="0" presId="urn:microsoft.com/office/officeart/2008/layout/CircleAccentTimeline"/>
    <dgm:cxn modelId="{37ABC2B3-C6CB-404D-84E1-D0BE3A72B48B}" type="presOf" srcId="{B39230F0-0B00-4D3B-AF52-5F7FFCEEA6EB}" destId="{84004926-CC4E-4AC5-A4CA-E0CF27B820E2}" srcOrd="0" destOrd="0" presId="urn:microsoft.com/office/officeart/2008/layout/CircleAccentTimeline"/>
    <dgm:cxn modelId="{683AE11E-7F09-4522-8893-21A97B88C108}" type="presOf" srcId="{5EE7F11F-BC09-4943-A887-5AE558516571}" destId="{F0B18A22-9872-40E1-BCF0-2D4056199F7B}" srcOrd="0" destOrd="0" presId="urn:microsoft.com/office/officeart/2008/layout/CircleAccentTimeline"/>
    <dgm:cxn modelId="{73C66530-41AB-4B82-BE3F-054DBD0B7A40}" srcId="{9473E8E9-686B-47BA-9090-E8F60B6267E4}" destId="{F235E7AF-6600-484E-8922-60D700381516}" srcOrd="6" destOrd="0" parTransId="{A1DB9E93-9A30-4A20-9D72-F658C4FB5A3E}" sibTransId="{0B7B29F0-D4C9-4B5E-932B-BF5B716FF08A}"/>
    <dgm:cxn modelId="{132EA1F8-BA54-4D60-BBD5-C91CA3227ADE}" srcId="{9473E8E9-686B-47BA-9090-E8F60B6267E4}" destId="{B39230F0-0B00-4D3B-AF52-5F7FFCEEA6EB}" srcOrd="8" destOrd="0" parTransId="{EF3B0DDE-7F16-4589-A48E-DD1B642E24A5}" sibTransId="{6A302391-7B71-4540-A1DD-55C2721C01E8}"/>
    <dgm:cxn modelId="{68902E00-8F3C-474B-A47F-A747793A89F4}" srcId="{9473E8E9-686B-47BA-9090-E8F60B6267E4}" destId="{40B8F9FD-B011-46DA-A6B0-B73C1E338517}" srcOrd="0" destOrd="0" parTransId="{4368256A-5AA5-4B80-B1C3-13BFA4604A87}" sibTransId="{F93833C0-A2C9-4FA1-AA47-42B42A4C24F7}"/>
    <dgm:cxn modelId="{15E3D5F3-15B7-4C78-AF11-4C6A3C8389A9}" srcId="{9473E8E9-686B-47BA-9090-E8F60B6267E4}" destId="{FF272A0A-DE2D-4963-9C16-DB8A283990A4}" srcOrd="1" destOrd="0" parTransId="{BF1FBEC2-3F17-4F89-BD87-E70A8F6CFDF3}" sibTransId="{FC912214-F4DA-4645-B269-66F9C47F0A16}"/>
    <dgm:cxn modelId="{039D85E2-EBAE-4A49-9A29-70B7F97F66B0}" type="presOf" srcId="{40B8F9FD-B011-46DA-A6B0-B73C1E338517}" destId="{306880F4-F4AA-4383-9C35-0D093499E260}" srcOrd="0" destOrd="0" presId="urn:microsoft.com/office/officeart/2008/layout/CircleAccentTimeline"/>
    <dgm:cxn modelId="{47558152-15A5-4916-A420-C4F264C0496B}" srcId="{9473E8E9-686B-47BA-9090-E8F60B6267E4}" destId="{CE53A24D-C609-49DF-9D7B-380DD98E1D43}" srcOrd="2" destOrd="0" parTransId="{DA37E909-BFC6-484C-8E27-9167CDABAE43}" sibTransId="{9E54CBB9-75E0-4E1A-B91A-1E4C7B1DD2E7}"/>
    <dgm:cxn modelId="{14F5221E-A45B-4E9F-B0B1-EF69C931A4DD}" srcId="{9473E8E9-686B-47BA-9090-E8F60B6267E4}" destId="{6E5AC6EF-01C3-401E-A792-CAD7797BB592}" srcOrd="7" destOrd="0" parTransId="{B13B0B79-8CE7-4700-9892-E00876457F34}" sibTransId="{E522D1E6-88EF-4C71-A712-5BD97589017F}"/>
    <dgm:cxn modelId="{CB604768-1C3E-4720-8608-9C1CB72BDD09}" type="presOf" srcId="{FF272A0A-DE2D-4963-9C16-DB8A283990A4}" destId="{1CAE4AC6-02B3-4ADE-AF68-6F42A716F379}" srcOrd="0" destOrd="0" presId="urn:microsoft.com/office/officeart/2008/layout/CircleAccentTimeline"/>
    <dgm:cxn modelId="{D3EDA187-3564-4A3E-9687-0FDA2E378EE4}" type="presParOf" srcId="{4CCB91CF-1A29-41B8-B9F1-CA5B52AE1A28}" destId="{CC7A08B3-CE03-4FB5-83AA-EC238A6EE31D}" srcOrd="0" destOrd="0" presId="urn:microsoft.com/office/officeart/2008/layout/CircleAccentTimeline"/>
    <dgm:cxn modelId="{256B203D-975E-47E0-82AC-64853C64403E}" type="presParOf" srcId="{CC7A08B3-CE03-4FB5-83AA-EC238A6EE31D}" destId="{987A077E-FB7F-48EE-9B0D-2C93E3E513EC}" srcOrd="0" destOrd="0" presId="urn:microsoft.com/office/officeart/2008/layout/CircleAccentTimeline"/>
    <dgm:cxn modelId="{1FC55EA9-95DD-43D3-8774-C2078C1023A3}" type="presParOf" srcId="{CC7A08B3-CE03-4FB5-83AA-EC238A6EE31D}" destId="{306880F4-F4AA-4383-9C35-0D093499E260}" srcOrd="1" destOrd="0" presId="urn:microsoft.com/office/officeart/2008/layout/CircleAccentTimeline"/>
    <dgm:cxn modelId="{B2B76D49-1D6C-4FDF-B2C7-D449ED77BFAE}" type="presParOf" srcId="{CC7A08B3-CE03-4FB5-83AA-EC238A6EE31D}" destId="{AFA65874-189B-41E2-8363-663A73AF891E}" srcOrd="2" destOrd="0" presId="urn:microsoft.com/office/officeart/2008/layout/CircleAccentTimeline"/>
    <dgm:cxn modelId="{E9361558-AA8B-4796-8B8B-457B3318A120}" type="presParOf" srcId="{4CCB91CF-1A29-41B8-B9F1-CA5B52AE1A28}" destId="{EC14DAC6-10C2-426D-86D1-C47773E0B403}" srcOrd="1" destOrd="0" presId="urn:microsoft.com/office/officeart/2008/layout/CircleAccentTimeline"/>
    <dgm:cxn modelId="{B1FC7A5C-87D4-47D6-A66F-CC38475FFE83}" type="presParOf" srcId="{4CCB91CF-1A29-41B8-B9F1-CA5B52AE1A28}" destId="{E47CC970-C5A3-4C8D-83CD-22B0CEF9D515}" srcOrd="2" destOrd="0" presId="urn:microsoft.com/office/officeart/2008/layout/CircleAccentTimeline"/>
    <dgm:cxn modelId="{1DA41D83-3816-4C2C-BEC3-5238C4360517}" type="presParOf" srcId="{4CCB91CF-1A29-41B8-B9F1-CA5B52AE1A28}" destId="{1CA64674-95C3-4DE2-95D0-959F5C73D29C}" srcOrd="3" destOrd="0" presId="urn:microsoft.com/office/officeart/2008/layout/CircleAccentTimeline"/>
    <dgm:cxn modelId="{0A1DE889-FF32-46AA-A8C3-FBEE2B374869}" type="presParOf" srcId="{1CA64674-95C3-4DE2-95D0-959F5C73D29C}" destId="{DC0E843F-F766-4546-ABB3-F4058E2DA337}" srcOrd="0" destOrd="0" presId="urn:microsoft.com/office/officeart/2008/layout/CircleAccentTimeline"/>
    <dgm:cxn modelId="{AAADE647-656F-416D-B361-C449EAC5CDA9}" type="presParOf" srcId="{1CA64674-95C3-4DE2-95D0-959F5C73D29C}" destId="{1CAE4AC6-02B3-4ADE-AF68-6F42A716F379}" srcOrd="1" destOrd="0" presId="urn:microsoft.com/office/officeart/2008/layout/CircleAccentTimeline"/>
    <dgm:cxn modelId="{CCCBFEBE-BF31-4435-9212-6BAA17FF143A}" type="presParOf" srcId="{1CA64674-95C3-4DE2-95D0-959F5C73D29C}" destId="{78535F8D-2EF3-4308-914B-4CCB1803C3A2}" srcOrd="2" destOrd="0" presId="urn:microsoft.com/office/officeart/2008/layout/CircleAccentTimeline"/>
    <dgm:cxn modelId="{108CE6E2-2896-4D85-AE49-1AB151A88235}" type="presParOf" srcId="{4CCB91CF-1A29-41B8-B9F1-CA5B52AE1A28}" destId="{4D37FDB7-AA7C-4464-AE9D-603F4442B952}" srcOrd="4" destOrd="0" presId="urn:microsoft.com/office/officeart/2008/layout/CircleAccentTimeline"/>
    <dgm:cxn modelId="{19A8CFFF-AAE6-4034-8C29-3ADCC30A59FD}" type="presParOf" srcId="{4CCB91CF-1A29-41B8-B9F1-CA5B52AE1A28}" destId="{C49F0443-287A-4A94-9112-2948FC42C2C1}" srcOrd="5" destOrd="0" presId="urn:microsoft.com/office/officeart/2008/layout/CircleAccentTimeline"/>
    <dgm:cxn modelId="{C85984C9-BF9C-4A83-B120-7D225A0A2DBD}" type="presParOf" srcId="{4CCB91CF-1A29-41B8-B9F1-CA5B52AE1A28}" destId="{018A0B82-4B21-48CB-80F8-4577C377D9E3}" srcOrd="6" destOrd="0" presId="urn:microsoft.com/office/officeart/2008/layout/CircleAccentTimeline"/>
    <dgm:cxn modelId="{6F81B383-8B4C-4494-858C-D51F7758A9E2}" type="presParOf" srcId="{018A0B82-4B21-48CB-80F8-4577C377D9E3}" destId="{452EFF7A-E721-4B86-903F-40812D591753}" srcOrd="0" destOrd="0" presId="urn:microsoft.com/office/officeart/2008/layout/CircleAccentTimeline"/>
    <dgm:cxn modelId="{AACC6B17-C28F-4597-A0C2-696A510D5585}" type="presParOf" srcId="{018A0B82-4B21-48CB-80F8-4577C377D9E3}" destId="{58814E44-FAF1-4124-8B6D-90377FB2A912}" srcOrd="1" destOrd="0" presId="urn:microsoft.com/office/officeart/2008/layout/CircleAccentTimeline"/>
    <dgm:cxn modelId="{46165C0F-C8BB-4709-946B-161A136A3ABC}" type="presParOf" srcId="{018A0B82-4B21-48CB-80F8-4577C377D9E3}" destId="{B3ED0F36-352A-482C-954A-11BFBB15E45C}" srcOrd="2" destOrd="0" presId="urn:microsoft.com/office/officeart/2008/layout/CircleAccentTimeline"/>
    <dgm:cxn modelId="{102CF24C-8CB2-42FC-97FA-988557C171A1}" type="presParOf" srcId="{4CCB91CF-1A29-41B8-B9F1-CA5B52AE1A28}" destId="{19D29AF4-2943-43E3-B939-4DA4190044FB}" srcOrd="7" destOrd="0" presId="urn:microsoft.com/office/officeart/2008/layout/CircleAccentTimeline"/>
    <dgm:cxn modelId="{D7C5E023-F492-4CE3-ABA0-979FEF29D428}" type="presParOf" srcId="{4CCB91CF-1A29-41B8-B9F1-CA5B52AE1A28}" destId="{53D2350A-8992-438D-BCE7-77B679BD5284}" srcOrd="8" destOrd="0" presId="urn:microsoft.com/office/officeart/2008/layout/CircleAccentTimeline"/>
    <dgm:cxn modelId="{B63B780D-463E-4F23-BBA2-ED76CF5E58FB}" type="presParOf" srcId="{4CCB91CF-1A29-41B8-B9F1-CA5B52AE1A28}" destId="{FAB60905-BEE4-4F14-911E-4B4AD25966C3}" srcOrd="9" destOrd="0" presId="urn:microsoft.com/office/officeart/2008/layout/CircleAccentTimeline"/>
    <dgm:cxn modelId="{7523B15C-8CA0-4161-966B-5BF31349C5C0}" type="presParOf" srcId="{FAB60905-BEE4-4F14-911E-4B4AD25966C3}" destId="{325924B3-3FF2-4059-BBBA-2E6D9B46C2EF}" srcOrd="0" destOrd="0" presId="urn:microsoft.com/office/officeart/2008/layout/CircleAccentTimeline"/>
    <dgm:cxn modelId="{0B0AB0EE-A7B1-41DB-94E4-EB137976DA8B}" type="presParOf" srcId="{FAB60905-BEE4-4F14-911E-4B4AD25966C3}" destId="{C29415F0-08F0-41FD-AEF8-6EDEB8BB4002}" srcOrd="1" destOrd="0" presId="urn:microsoft.com/office/officeart/2008/layout/CircleAccentTimeline"/>
    <dgm:cxn modelId="{B0862EFD-67DB-4C5E-BBE9-2D8E76CB5EEF}" type="presParOf" srcId="{FAB60905-BEE4-4F14-911E-4B4AD25966C3}" destId="{8B3EF0B6-67B9-4432-B61D-9E5134D1E016}" srcOrd="2" destOrd="0" presId="urn:microsoft.com/office/officeart/2008/layout/CircleAccentTimeline"/>
    <dgm:cxn modelId="{B164A49D-13C0-4345-BC43-E8994A02D5FC}" type="presParOf" srcId="{4CCB91CF-1A29-41B8-B9F1-CA5B52AE1A28}" destId="{AFA22BA5-6155-43EE-9670-F5DF4F26FB33}" srcOrd="10" destOrd="0" presId="urn:microsoft.com/office/officeart/2008/layout/CircleAccentTimeline"/>
    <dgm:cxn modelId="{2203EF1D-B793-4B70-9A30-E38756DCB441}" type="presParOf" srcId="{4CCB91CF-1A29-41B8-B9F1-CA5B52AE1A28}" destId="{8CF359CB-D188-4D24-9557-C118B966E580}" srcOrd="11" destOrd="0" presId="urn:microsoft.com/office/officeart/2008/layout/CircleAccentTimeline"/>
    <dgm:cxn modelId="{1B6DDA4C-323C-4F91-AB96-C84A8AEC2424}" type="presParOf" srcId="{4CCB91CF-1A29-41B8-B9F1-CA5B52AE1A28}" destId="{AD517E77-7EEF-4D73-963B-C93F116111D2}" srcOrd="12" destOrd="0" presId="urn:microsoft.com/office/officeart/2008/layout/CircleAccentTimeline"/>
    <dgm:cxn modelId="{62C3C982-AE1C-48C1-BEC7-743B86ED85B0}" type="presParOf" srcId="{AD517E77-7EEF-4D73-963B-C93F116111D2}" destId="{7BD7F1FC-F444-4596-848E-E86CDB477D52}" srcOrd="0" destOrd="0" presId="urn:microsoft.com/office/officeart/2008/layout/CircleAccentTimeline"/>
    <dgm:cxn modelId="{0CC17AF7-3F0C-4CFF-8050-18A903698F47}" type="presParOf" srcId="{AD517E77-7EEF-4D73-963B-C93F116111D2}" destId="{83C65DB5-2C87-4AE5-BD1B-2E095F7CBED9}" srcOrd="1" destOrd="0" presId="urn:microsoft.com/office/officeart/2008/layout/CircleAccentTimeline"/>
    <dgm:cxn modelId="{DAD3B9FF-2AD7-409F-9ACB-93FC162509DA}" type="presParOf" srcId="{AD517E77-7EEF-4D73-963B-C93F116111D2}" destId="{66D6C8C8-1A35-46D2-96B1-B331AEF4CC09}" srcOrd="2" destOrd="0" presId="urn:microsoft.com/office/officeart/2008/layout/CircleAccentTimeline"/>
    <dgm:cxn modelId="{8826BA55-A810-4BD2-AC85-59A9E19ADEB1}" type="presParOf" srcId="{4CCB91CF-1A29-41B8-B9F1-CA5B52AE1A28}" destId="{157757D5-27C1-486E-837F-2CEA3F288146}" srcOrd="13" destOrd="0" presId="urn:microsoft.com/office/officeart/2008/layout/CircleAccentTimeline"/>
    <dgm:cxn modelId="{6C1AA44E-2EBF-462F-A9F0-AAE475B406A4}" type="presParOf" srcId="{4CCB91CF-1A29-41B8-B9F1-CA5B52AE1A28}" destId="{3DE0394E-A08F-4A14-A8BF-AD5C6D017214}" srcOrd="14" destOrd="0" presId="urn:microsoft.com/office/officeart/2008/layout/CircleAccentTimeline"/>
    <dgm:cxn modelId="{7F99E7E9-8FE2-4646-92EF-314FBD44BC9E}" type="presParOf" srcId="{4CCB91CF-1A29-41B8-B9F1-CA5B52AE1A28}" destId="{BA2CCC72-F39C-4048-9CDF-05E03626CA98}" srcOrd="15" destOrd="0" presId="urn:microsoft.com/office/officeart/2008/layout/CircleAccentTimeline"/>
    <dgm:cxn modelId="{5BDC4AC4-BCFF-4FA4-A3C6-A8209423ABB6}" type="presParOf" srcId="{BA2CCC72-F39C-4048-9CDF-05E03626CA98}" destId="{D08E87B6-A874-4D2D-A6E6-82030B3A8B05}" srcOrd="0" destOrd="0" presId="urn:microsoft.com/office/officeart/2008/layout/CircleAccentTimeline"/>
    <dgm:cxn modelId="{79F5C33E-EF7B-4BB3-87AA-6D1796949160}" type="presParOf" srcId="{BA2CCC72-F39C-4048-9CDF-05E03626CA98}" destId="{75CAE646-5CE8-4127-9F85-D196EB4C61D8}" srcOrd="1" destOrd="0" presId="urn:microsoft.com/office/officeart/2008/layout/CircleAccentTimeline"/>
    <dgm:cxn modelId="{BF1AC1C2-5FAD-49C2-999F-2F3C32B7B909}" type="presParOf" srcId="{BA2CCC72-F39C-4048-9CDF-05E03626CA98}" destId="{9EBC2931-1548-4BAE-95CC-E50293433A47}" srcOrd="2" destOrd="0" presId="urn:microsoft.com/office/officeart/2008/layout/CircleAccentTimeline"/>
    <dgm:cxn modelId="{78AAB66B-CCC1-4666-B158-071698EE2840}" type="presParOf" srcId="{4CCB91CF-1A29-41B8-B9F1-CA5B52AE1A28}" destId="{B089713C-018D-4513-BFE9-C1A9F89EC2CF}" srcOrd="16" destOrd="0" presId="urn:microsoft.com/office/officeart/2008/layout/CircleAccentTimeline"/>
    <dgm:cxn modelId="{83C4D3AC-68D5-4573-AD76-659A2B4EEA51}" type="presParOf" srcId="{4CCB91CF-1A29-41B8-B9F1-CA5B52AE1A28}" destId="{158F11D1-B5B9-42D5-A252-ECB65CD7333B}" srcOrd="17" destOrd="0" presId="urn:microsoft.com/office/officeart/2008/layout/CircleAccentTimeline"/>
    <dgm:cxn modelId="{9E34C327-D802-4406-A7D1-95DDF4C7E3E4}" type="presParOf" srcId="{4CCB91CF-1A29-41B8-B9F1-CA5B52AE1A28}" destId="{38BFD664-E1ED-42A1-9C3F-107A60A44193}" srcOrd="18" destOrd="0" presId="urn:microsoft.com/office/officeart/2008/layout/CircleAccentTimeline"/>
    <dgm:cxn modelId="{4A405AC3-3D7E-476F-A313-FB0790B624E1}" type="presParOf" srcId="{38BFD664-E1ED-42A1-9C3F-107A60A44193}" destId="{C3A9CBF6-08EB-4CE0-864E-51C08C566368}" srcOrd="0" destOrd="0" presId="urn:microsoft.com/office/officeart/2008/layout/CircleAccentTimeline"/>
    <dgm:cxn modelId="{5AAA990D-CA4D-43AE-B878-9662422DDB30}" type="presParOf" srcId="{38BFD664-E1ED-42A1-9C3F-107A60A44193}" destId="{BEBB0703-5FA6-452E-8FFF-B755161726D9}" srcOrd="1" destOrd="0" presId="urn:microsoft.com/office/officeart/2008/layout/CircleAccentTimeline"/>
    <dgm:cxn modelId="{DBA42232-581B-4D38-9634-6AD5CD08822C}" type="presParOf" srcId="{38BFD664-E1ED-42A1-9C3F-107A60A44193}" destId="{AF87B523-92A8-4A6C-8A47-A47F99A22209}" srcOrd="2" destOrd="0" presId="urn:microsoft.com/office/officeart/2008/layout/CircleAccentTimeline"/>
    <dgm:cxn modelId="{D6DA7402-666D-4928-A0E9-0EB476CBB273}" type="presParOf" srcId="{4CCB91CF-1A29-41B8-B9F1-CA5B52AE1A28}" destId="{4DB2E666-8A00-400F-BB18-E99535BD8478}" srcOrd="19" destOrd="0" presId="urn:microsoft.com/office/officeart/2008/layout/CircleAccentTimeline"/>
    <dgm:cxn modelId="{A5B7326D-E903-4405-B73F-5196734C0EFC}" type="presParOf" srcId="{4CCB91CF-1A29-41B8-B9F1-CA5B52AE1A28}" destId="{E09E78BD-2780-4694-8B26-10355CB63FC9}" srcOrd="20" destOrd="0" presId="urn:microsoft.com/office/officeart/2008/layout/CircleAccentTimeline"/>
    <dgm:cxn modelId="{424B575C-87FA-4A81-A308-48D29B50850D}" type="presParOf" srcId="{4CCB91CF-1A29-41B8-B9F1-CA5B52AE1A28}" destId="{AB8E5F33-A485-44C4-95C5-8646BF22B3D4}" srcOrd="21" destOrd="0" presId="urn:microsoft.com/office/officeart/2008/layout/CircleAccentTimeline"/>
    <dgm:cxn modelId="{166EA184-1658-442F-BC04-1096B5C83F3F}" type="presParOf" srcId="{AB8E5F33-A485-44C4-95C5-8646BF22B3D4}" destId="{35E41FD6-92E7-4178-A7D6-1138F6D6579F}" srcOrd="0" destOrd="0" presId="urn:microsoft.com/office/officeart/2008/layout/CircleAccentTimeline"/>
    <dgm:cxn modelId="{F527EE5E-6E67-45DA-89A9-E532CFBA7676}" type="presParOf" srcId="{AB8E5F33-A485-44C4-95C5-8646BF22B3D4}" destId="{A42485B3-DB88-4740-8C20-3561489CD1BF}" srcOrd="1" destOrd="0" presId="urn:microsoft.com/office/officeart/2008/layout/CircleAccentTimeline"/>
    <dgm:cxn modelId="{D3FD78C8-65EF-4B7E-8D33-EEF6A4351EB5}" type="presParOf" srcId="{AB8E5F33-A485-44C4-95C5-8646BF22B3D4}" destId="{31D5DFBC-B772-4FD7-9E7A-6A918297DDFF}" srcOrd="2" destOrd="0" presId="urn:microsoft.com/office/officeart/2008/layout/CircleAccentTimeline"/>
    <dgm:cxn modelId="{12425CB9-10FA-4EA5-A032-7FD25E15290D}" type="presParOf" srcId="{4CCB91CF-1A29-41B8-B9F1-CA5B52AE1A28}" destId="{80B0DA71-0F95-4C8F-8C6A-FFADE3011227}" srcOrd="22" destOrd="0" presId="urn:microsoft.com/office/officeart/2008/layout/CircleAccentTimeline"/>
    <dgm:cxn modelId="{7F625337-6F17-46B4-904C-2BA25F52D6BB}" type="presParOf" srcId="{4CCB91CF-1A29-41B8-B9F1-CA5B52AE1A28}" destId="{2086EE91-D5EA-43CB-825D-7093C43941FE}" srcOrd="23" destOrd="0" presId="urn:microsoft.com/office/officeart/2008/layout/CircleAccentTimeline"/>
    <dgm:cxn modelId="{E544522B-9FD6-4CF9-9A76-C6140E06DA39}" type="presParOf" srcId="{4CCB91CF-1A29-41B8-B9F1-CA5B52AE1A28}" destId="{13DDDC59-B283-4B76-B562-00ADB9AFBD67}" srcOrd="24" destOrd="0" presId="urn:microsoft.com/office/officeart/2008/layout/CircleAccentTimeline"/>
    <dgm:cxn modelId="{B8128BC4-7C82-460F-B992-8F27C9768902}" type="presParOf" srcId="{13DDDC59-B283-4B76-B562-00ADB9AFBD67}" destId="{CDC280DC-A1AE-4E8C-95BA-42E096A1A851}" srcOrd="0" destOrd="0" presId="urn:microsoft.com/office/officeart/2008/layout/CircleAccentTimeline"/>
    <dgm:cxn modelId="{0FBC0521-1A78-48AD-8391-C60C573F315E}" type="presParOf" srcId="{13DDDC59-B283-4B76-B562-00ADB9AFBD67}" destId="{84004926-CC4E-4AC5-A4CA-E0CF27B820E2}" srcOrd="1" destOrd="0" presId="urn:microsoft.com/office/officeart/2008/layout/CircleAccentTimeline"/>
    <dgm:cxn modelId="{41BF5763-AAE1-421C-ACAB-946F768CC991}" type="presParOf" srcId="{13DDDC59-B283-4B76-B562-00ADB9AFBD67}" destId="{4564CBE1-9FE8-41B8-AA55-856D349F1A19}" srcOrd="2" destOrd="0" presId="urn:microsoft.com/office/officeart/2008/layout/CircleAccentTimeline"/>
    <dgm:cxn modelId="{53969219-B821-40BE-9A33-40A8FF925F1A}" type="presParOf" srcId="{4CCB91CF-1A29-41B8-B9F1-CA5B52AE1A28}" destId="{5CE9C181-2FDA-47F9-9E14-539386F02B71}" srcOrd="25" destOrd="0" presId="urn:microsoft.com/office/officeart/2008/layout/CircleAccentTimeline"/>
    <dgm:cxn modelId="{51B6FA25-A4EB-4769-BE71-46B0B926C048}" type="presParOf" srcId="{4CCB91CF-1A29-41B8-B9F1-CA5B52AE1A28}" destId="{F8F7065F-E739-41D1-A57A-F971A33F92D2}" srcOrd="26" destOrd="0" presId="urn:microsoft.com/office/officeart/2008/layout/CircleAccentTimeline"/>
    <dgm:cxn modelId="{EB0F2BD4-93D6-4328-B406-F87A829C7ABC}" type="presParOf" srcId="{4CCB91CF-1A29-41B8-B9F1-CA5B52AE1A28}" destId="{0226F6A5-EB52-4D17-858B-F87368DE6203}" srcOrd="27" destOrd="0" presId="urn:microsoft.com/office/officeart/2008/layout/CircleAccentTimeline"/>
    <dgm:cxn modelId="{F1E6A82F-FB27-4D97-AA87-129813D27F8D}" type="presParOf" srcId="{0226F6A5-EB52-4D17-858B-F87368DE6203}" destId="{0621DB42-82C2-49DB-82E4-861CD9619C67}" srcOrd="0" destOrd="0" presId="urn:microsoft.com/office/officeart/2008/layout/CircleAccentTimeline"/>
    <dgm:cxn modelId="{3DDCBDFF-9A60-43DB-B04F-1259716BF203}" type="presParOf" srcId="{0226F6A5-EB52-4D17-858B-F87368DE6203}" destId="{F0B18A22-9872-40E1-BCF0-2D4056199F7B}" srcOrd="1" destOrd="0" presId="urn:microsoft.com/office/officeart/2008/layout/CircleAccentTimeline"/>
    <dgm:cxn modelId="{4107F519-4968-4904-B36B-CC66042AFDC7}" type="presParOf" srcId="{0226F6A5-EB52-4D17-858B-F87368DE6203}" destId="{1BB116C4-4A96-49CA-B2AD-0FA285BDEBD8}" srcOrd="2" destOrd="0" presId="urn:microsoft.com/office/officeart/2008/layout/CircleAccentTimeline"/>
    <dgm:cxn modelId="{E64ED3F4-4BF0-4A34-82CA-320CFD46D500}" type="presParOf" srcId="{4CCB91CF-1A29-41B8-B9F1-CA5B52AE1A28}" destId="{F72226DE-5CAB-4571-BBBD-70EE53CB86D6}" srcOrd="28" destOrd="0" presId="urn:microsoft.com/office/officeart/2008/layout/CircleAccentTimeline"/>
    <dgm:cxn modelId="{A2DF233D-51E0-470D-90BC-9B79D4CDE68E}" type="presParOf" srcId="{4CCB91CF-1A29-41B8-B9F1-CA5B52AE1A28}" destId="{854507D6-6312-45ED-B3F8-895BFB07A835}" srcOrd="29" destOrd="0" presId="urn:microsoft.com/office/officeart/2008/layout/CircleAccentTimeline"/>
  </dgm:cxnLst>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A077E-FB7F-48EE-9B0D-2C93E3E513EC}">
      <dsp:nvSpPr>
        <dsp:cNvPr id="0" name=""/>
        <dsp:cNvSpPr/>
      </dsp:nvSpPr>
      <dsp:spPr>
        <a:xfrm>
          <a:off x="4388" y="3089616"/>
          <a:ext cx="831681" cy="831681"/>
        </a:xfrm>
        <a:prstGeom prst="donut">
          <a:avLst>
            <a:gd name="adj" fmla="val 20000"/>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6880F4-F4AA-4383-9C35-0D093499E260}">
      <dsp:nvSpPr>
        <dsp:cNvPr id="0" name=""/>
        <dsp:cNvSpPr/>
      </dsp:nvSpPr>
      <dsp:spPr>
        <a:xfrm rot="17700000">
          <a:off x="297435" y="2411625"/>
          <a:ext cx="1033872" cy="498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0" rIns="0" bIns="0" numCol="1" spcCol="1270" anchor="ctr" anchorCtr="0">
          <a:noAutofit/>
        </a:bodyPr>
        <a:lstStyle/>
        <a:p>
          <a:pPr lvl="0" algn="l" defTabSz="444500">
            <a:lnSpc>
              <a:spcPct val="90000"/>
            </a:lnSpc>
            <a:spcBef>
              <a:spcPct val="0"/>
            </a:spcBef>
            <a:spcAft>
              <a:spcPct val="35000"/>
            </a:spcAft>
          </a:pPr>
          <a:r>
            <a:rPr lang="en-US" sz="1000" kern="1200" dirty="0" smtClean="0">
              <a:latin typeface="Arial Narrow" panose="020B0606020202030204" pitchFamily="34" charset="0"/>
            </a:rPr>
            <a:t>Welcoming </a:t>
          </a:r>
          <a:br>
            <a:rPr lang="en-US" sz="1000" kern="1200" dirty="0" smtClean="0">
              <a:latin typeface="Arial Narrow" panose="020B0606020202030204" pitchFamily="34" charset="0"/>
            </a:rPr>
          </a:br>
          <a:r>
            <a:rPr lang="en-US" sz="1000" kern="1200" dirty="0" smtClean="0">
              <a:latin typeface="Arial Narrow" panose="020B0606020202030204" pitchFamily="34" charset="0"/>
            </a:rPr>
            <a:t>Environment</a:t>
          </a:r>
          <a:endParaRPr lang="en-US" sz="1000" kern="1200" dirty="0">
            <a:latin typeface="Arial Narrow" panose="020B0606020202030204" pitchFamily="34" charset="0"/>
          </a:endParaRPr>
        </a:p>
      </dsp:txBody>
      <dsp:txXfrm>
        <a:off x="297435" y="2411625"/>
        <a:ext cx="1033872" cy="498246"/>
      </dsp:txXfrm>
    </dsp:sp>
    <dsp:sp modelId="{DC0E843F-F766-4546-ABB3-F4058E2DA337}">
      <dsp:nvSpPr>
        <dsp:cNvPr id="0" name=""/>
        <dsp:cNvSpPr/>
      </dsp:nvSpPr>
      <dsp:spPr>
        <a:xfrm>
          <a:off x="898782" y="3089616"/>
          <a:ext cx="831681" cy="831681"/>
        </a:xfrm>
        <a:prstGeom prst="donut">
          <a:avLst>
            <a:gd name="adj" fmla="val 20000"/>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AE4AC6-02B3-4ADE-AF68-6F42A716F379}">
      <dsp:nvSpPr>
        <dsp:cNvPr id="0" name=""/>
        <dsp:cNvSpPr/>
      </dsp:nvSpPr>
      <dsp:spPr>
        <a:xfrm rot="17700000">
          <a:off x="1191829" y="2411625"/>
          <a:ext cx="1033872" cy="498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0" rIns="0" bIns="0" numCol="1" spcCol="1270" anchor="ctr" anchorCtr="0">
          <a:noAutofit/>
        </a:bodyPr>
        <a:lstStyle/>
        <a:p>
          <a:pPr lvl="0" algn="l" defTabSz="444500">
            <a:lnSpc>
              <a:spcPct val="90000"/>
            </a:lnSpc>
            <a:spcBef>
              <a:spcPct val="0"/>
            </a:spcBef>
            <a:spcAft>
              <a:spcPct val="35000"/>
            </a:spcAft>
          </a:pPr>
          <a:r>
            <a:rPr lang="en-US" sz="1000" kern="1200" dirty="0" smtClean="0">
              <a:latin typeface="Arial Narrow" panose="020B0606020202030204" pitchFamily="34" charset="0"/>
            </a:rPr>
            <a:t>Recognizing</a:t>
          </a:r>
          <a:br>
            <a:rPr lang="en-US" sz="1000" kern="1200" dirty="0" smtClean="0">
              <a:latin typeface="Arial Narrow" panose="020B0606020202030204" pitchFamily="34" charset="0"/>
            </a:rPr>
          </a:br>
          <a:r>
            <a:rPr lang="en-US" sz="1000" kern="1200" dirty="0" smtClean="0">
              <a:latin typeface="Arial Narrow" panose="020B0606020202030204" pitchFamily="34" charset="0"/>
            </a:rPr>
            <a:t>Diversity</a:t>
          </a:r>
          <a:endParaRPr lang="en-US" sz="1000" kern="1200" dirty="0">
            <a:latin typeface="Arial Narrow" panose="020B0606020202030204" pitchFamily="34" charset="0"/>
          </a:endParaRPr>
        </a:p>
      </dsp:txBody>
      <dsp:txXfrm>
        <a:off x="1191829" y="2411625"/>
        <a:ext cx="1033872" cy="498246"/>
      </dsp:txXfrm>
    </dsp:sp>
    <dsp:sp modelId="{452EFF7A-E721-4B86-903F-40812D591753}">
      <dsp:nvSpPr>
        <dsp:cNvPr id="0" name=""/>
        <dsp:cNvSpPr/>
      </dsp:nvSpPr>
      <dsp:spPr>
        <a:xfrm>
          <a:off x="1793175" y="3089616"/>
          <a:ext cx="831681" cy="831681"/>
        </a:xfrm>
        <a:prstGeom prst="donut">
          <a:avLst>
            <a:gd name="adj" fmla="val 20000"/>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814E44-FAF1-4124-8B6D-90377FB2A912}">
      <dsp:nvSpPr>
        <dsp:cNvPr id="0" name=""/>
        <dsp:cNvSpPr/>
      </dsp:nvSpPr>
      <dsp:spPr>
        <a:xfrm rot="17700000">
          <a:off x="2086222" y="2411625"/>
          <a:ext cx="1033872" cy="498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0" rIns="0" bIns="0" numCol="1" spcCol="1270" anchor="ctr" anchorCtr="0">
          <a:noAutofit/>
        </a:bodyPr>
        <a:lstStyle/>
        <a:p>
          <a:pPr lvl="0" algn="l" defTabSz="444500">
            <a:lnSpc>
              <a:spcPct val="90000"/>
            </a:lnSpc>
            <a:spcBef>
              <a:spcPct val="0"/>
            </a:spcBef>
            <a:spcAft>
              <a:spcPct val="35000"/>
            </a:spcAft>
          </a:pPr>
          <a:r>
            <a:rPr lang="en-US" sz="1000" kern="1200" dirty="0" smtClean="0">
              <a:latin typeface="Arial Narrow" panose="020B0606020202030204" pitchFamily="34" charset="0"/>
            </a:rPr>
            <a:t>Ongoing </a:t>
          </a:r>
          <a:br>
            <a:rPr lang="en-US" sz="1000" kern="1200" dirty="0" smtClean="0">
              <a:latin typeface="Arial Narrow" panose="020B0606020202030204" pitchFamily="34" charset="0"/>
            </a:rPr>
          </a:br>
          <a:r>
            <a:rPr lang="en-US" sz="1000" kern="1200" dirty="0" smtClean="0">
              <a:latin typeface="Arial Narrow" panose="020B0606020202030204" pitchFamily="34" charset="0"/>
            </a:rPr>
            <a:t>Communication</a:t>
          </a:r>
          <a:endParaRPr lang="en-US" sz="1000" kern="1200" dirty="0">
            <a:latin typeface="Arial Narrow" panose="020B0606020202030204" pitchFamily="34" charset="0"/>
          </a:endParaRPr>
        </a:p>
      </dsp:txBody>
      <dsp:txXfrm>
        <a:off x="2086222" y="2411625"/>
        <a:ext cx="1033872" cy="498246"/>
      </dsp:txXfrm>
    </dsp:sp>
    <dsp:sp modelId="{325924B3-3FF2-4059-BBBA-2E6D9B46C2EF}">
      <dsp:nvSpPr>
        <dsp:cNvPr id="0" name=""/>
        <dsp:cNvSpPr/>
      </dsp:nvSpPr>
      <dsp:spPr>
        <a:xfrm>
          <a:off x="2687568" y="3089616"/>
          <a:ext cx="831681" cy="831681"/>
        </a:xfrm>
        <a:prstGeom prst="donut">
          <a:avLst>
            <a:gd name="adj" fmla="val 20000"/>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9415F0-08F0-41FD-AEF8-6EDEB8BB4002}">
      <dsp:nvSpPr>
        <dsp:cNvPr id="0" name=""/>
        <dsp:cNvSpPr/>
      </dsp:nvSpPr>
      <dsp:spPr>
        <a:xfrm rot="17700000">
          <a:off x="2980615" y="2411625"/>
          <a:ext cx="1033872" cy="498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0" rIns="0" bIns="0" numCol="1" spcCol="1270" anchor="ctr" anchorCtr="0">
          <a:noAutofit/>
        </a:bodyPr>
        <a:lstStyle/>
        <a:p>
          <a:pPr lvl="0" algn="l" defTabSz="444500">
            <a:lnSpc>
              <a:spcPct val="90000"/>
            </a:lnSpc>
            <a:spcBef>
              <a:spcPct val="0"/>
            </a:spcBef>
            <a:spcAft>
              <a:spcPct val="35000"/>
            </a:spcAft>
          </a:pPr>
          <a:r>
            <a:rPr lang="en-US" sz="1000" kern="1200" dirty="0" smtClean="0">
              <a:latin typeface="Arial Narrow" panose="020B0606020202030204" pitchFamily="34" charset="0"/>
            </a:rPr>
            <a:t>Open House &amp; Conferences</a:t>
          </a:r>
          <a:endParaRPr lang="en-US" sz="1000" kern="1200" dirty="0">
            <a:latin typeface="Arial Narrow" panose="020B0606020202030204" pitchFamily="34" charset="0"/>
          </a:endParaRPr>
        </a:p>
      </dsp:txBody>
      <dsp:txXfrm>
        <a:off x="2980615" y="2411625"/>
        <a:ext cx="1033872" cy="498246"/>
      </dsp:txXfrm>
    </dsp:sp>
    <dsp:sp modelId="{7BD7F1FC-F444-4596-848E-E86CDB477D52}">
      <dsp:nvSpPr>
        <dsp:cNvPr id="0" name=""/>
        <dsp:cNvSpPr/>
      </dsp:nvSpPr>
      <dsp:spPr>
        <a:xfrm>
          <a:off x="3581962" y="3089616"/>
          <a:ext cx="831681" cy="831681"/>
        </a:xfrm>
        <a:prstGeom prst="donut">
          <a:avLst>
            <a:gd name="adj" fmla="val 20000"/>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C65DB5-2C87-4AE5-BD1B-2E095F7CBED9}">
      <dsp:nvSpPr>
        <dsp:cNvPr id="0" name=""/>
        <dsp:cNvSpPr/>
      </dsp:nvSpPr>
      <dsp:spPr>
        <a:xfrm rot="17700000">
          <a:off x="3866353" y="2415661"/>
          <a:ext cx="1051183" cy="490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0" rIns="0" bIns="0" numCol="1" spcCol="1270" anchor="ctr" anchorCtr="0">
          <a:noAutofit/>
        </a:bodyPr>
        <a:lstStyle/>
        <a:p>
          <a:pPr lvl="0" algn="l" defTabSz="444500">
            <a:lnSpc>
              <a:spcPct val="90000"/>
            </a:lnSpc>
            <a:spcBef>
              <a:spcPct val="0"/>
            </a:spcBef>
            <a:spcAft>
              <a:spcPct val="35000"/>
            </a:spcAft>
          </a:pPr>
          <a:r>
            <a:rPr lang="en-US" sz="1000" kern="1200" dirty="0" smtClean="0">
              <a:latin typeface="Arial Narrow" panose="020B0606020202030204" pitchFamily="34" charset="0"/>
            </a:rPr>
            <a:t>Sharing Family Resources</a:t>
          </a:r>
          <a:endParaRPr lang="en-US" sz="1000" kern="1200" dirty="0">
            <a:latin typeface="Arial Narrow" panose="020B0606020202030204" pitchFamily="34" charset="0"/>
          </a:endParaRPr>
        </a:p>
      </dsp:txBody>
      <dsp:txXfrm>
        <a:off x="3866353" y="2415661"/>
        <a:ext cx="1051183" cy="490174"/>
      </dsp:txXfrm>
    </dsp:sp>
    <dsp:sp modelId="{D08E87B6-A874-4D2D-A6E6-82030B3A8B05}">
      <dsp:nvSpPr>
        <dsp:cNvPr id="0" name=""/>
        <dsp:cNvSpPr/>
      </dsp:nvSpPr>
      <dsp:spPr>
        <a:xfrm>
          <a:off x="4476355" y="3089616"/>
          <a:ext cx="831681" cy="831681"/>
        </a:xfrm>
        <a:prstGeom prst="donut">
          <a:avLst>
            <a:gd name="adj" fmla="val 20000"/>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CAE646-5CE8-4127-9F85-D196EB4C61D8}">
      <dsp:nvSpPr>
        <dsp:cNvPr id="0" name=""/>
        <dsp:cNvSpPr/>
      </dsp:nvSpPr>
      <dsp:spPr>
        <a:xfrm rot="17700000">
          <a:off x="4769402" y="2411625"/>
          <a:ext cx="1033872" cy="498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0" rIns="0" bIns="0" numCol="1" spcCol="1270" anchor="ctr" anchorCtr="0">
          <a:noAutofit/>
        </a:bodyPr>
        <a:lstStyle/>
        <a:p>
          <a:pPr lvl="0" algn="l" defTabSz="444500">
            <a:lnSpc>
              <a:spcPct val="90000"/>
            </a:lnSpc>
            <a:spcBef>
              <a:spcPct val="0"/>
            </a:spcBef>
            <a:spcAft>
              <a:spcPct val="35000"/>
            </a:spcAft>
          </a:pPr>
          <a:r>
            <a:rPr lang="en-US" sz="1000" kern="1200" dirty="0" smtClean="0">
              <a:latin typeface="Arial Narrow" panose="020B0606020202030204" pitchFamily="34" charset="0"/>
            </a:rPr>
            <a:t>Encouraging Involvement</a:t>
          </a:r>
          <a:endParaRPr lang="en-US" sz="1000" kern="1200" dirty="0">
            <a:latin typeface="Arial Narrow" panose="020B0606020202030204" pitchFamily="34" charset="0"/>
          </a:endParaRPr>
        </a:p>
      </dsp:txBody>
      <dsp:txXfrm>
        <a:off x="4769402" y="2411625"/>
        <a:ext cx="1033872" cy="498246"/>
      </dsp:txXfrm>
    </dsp:sp>
    <dsp:sp modelId="{C3A9CBF6-08EB-4CE0-864E-51C08C566368}">
      <dsp:nvSpPr>
        <dsp:cNvPr id="0" name=""/>
        <dsp:cNvSpPr/>
      </dsp:nvSpPr>
      <dsp:spPr>
        <a:xfrm>
          <a:off x="5370748" y="3089616"/>
          <a:ext cx="831681" cy="831681"/>
        </a:xfrm>
        <a:prstGeom prst="donut">
          <a:avLst>
            <a:gd name="adj" fmla="val 20000"/>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BB0703-5FA6-452E-8FFF-B755161726D9}">
      <dsp:nvSpPr>
        <dsp:cNvPr id="0" name=""/>
        <dsp:cNvSpPr/>
      </dsp:nvSpPr>
      <dsp:spPr>
        <a:xfrm rot="17700000">
          <a:off x="5613103" y="2286239"/>
          <a:ext cx="1217638" cy="567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0" rIns="0" bIns="0" numCol="1" spcCol="1270" anchor="ctr" anchorCtr="0">
          <a:noAutofit/>
        </a:bodyPr>
        <a:lstStyle/>
        <a:p>
          <a:pPr lvl="0" algn="l" defTabSz="444500">
            <a:lnSpc>
              <a:spcPct val="90000"/>
            </a:lnSpc>
            <a:spcBef>
              <a:spcPct val="0"/>
            </a:spcBef>
            <a:spcAft>
              <a:spcPct val="35000"/>
            </a:spcAft>
          </a:pPr>
          <a:r>
            <a:rPr lang="en-US" sz="1000" kern="1200" smtClean="0">
              <a:latin typeface="Arial Narrow" panose="020B0606020202030204" pitchFamily="34" charset="0"/>
            </a:rPr>
            <a:t>Acknowledging  </a:t>
          </a:r>
          <a:r>
            <a:rPr lang="en-US" sz="1000" kern="1200" dirty="0" smtClean="0">
              <a:latin typeface="Arial Narrow" panose="020B0606020202030204" pitchFamily="34" charset="0"/>
            </a:rPr>
            <a:t>Concerns</a:t>
          </a:r>
          <a:endParaRPr lang="en-US" sz="1000" kern="1200" dirty="0">
            <a:latin typeface="Arial Narrow" panose="020B0606020202030204" pitchFamily="34" charset="0"/>
          </a:endParaRPr>
        </a:p>
      </dsp:txBody>
      <dsp:txXfrm>
        <a:off x="5613103" y="2286239"/>
        <a:ext cx="1217638" cy="567793"/>
      </dsp:txXfrm>
    </dsp:sp>
    <dsp:sp modelId="{35E41FD6-92E7-4178-A7D6-1138F6D6579F}">
      <dsp:nvSpPr>
        <dsp:cNvPr id="0" name=""/>
        <dsp:cNvSpPr/>
      </dsp:nvSpPr>
      <dsp:spPr>
        <a:xfrm>
          <a:off x="6335488" y="3089616"/>
          <a:ext cx="831681" cy="831681"/>
        </a:xfrm>
        <a:prstGeom prst="donut">
          <a:avLst>
            <a:gd name="adj" fmla="val 20000"/>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2485B3-DB88-4740-8C20-3561489CD1BF}">
      <dsp:nvSpPr>
        <dsp:cNvPr id="0" name=""/>
        <dsp:cNvSpPr/>
      </dsp:nvSpPr>
      <dsp:spPr>
        <a:xfrm rot="17700000">
          <a:off x="6628536" y="2411625"/>
          <a:ext cx="1033872" cy="498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0" rIns="0" bIns="0" numCol="1" spcCol="1270" anchor="ctr" anchorCtr="0">
          <a:noAutofit/>
        </a:bodyPr>
        <a:lstStyle/>
        <a:p>
          <a:pPr lvl="0" algn="l" defTabSz="444500">
            <a:lnSpc>
              <a:spcPct val="90000"/>
            </a:lnSpc>
            <a:spcBef>
              <a:spcPct val="0"/>
            </a:spcBef>
            <a:spcAft>
              <a:spcPct val="35000"/>
            </a:spcAft>
          </a:pPr>
          <a:r>
            <a:rPr lang="en-US" sz="1000" kern="1200" dirty="0" smtClean="0">
              <a:latin typeface="Arial Narrow" panose="020B0606020202030204" pitchFamily="34" charset="0"/>
            </a:rPr>
            <a:t>Addressing </a:t>
          </a:r>
          <a:br>
            <a:rPr lang="en-US" sz="1000" kern="1200" dirty="0" smtClean="0">
              <a:latin typeface="Arial Narrow" panose="020B0606020202030204" pitchFamily="34" charset="0"/>
            </a:rPr>
          </a:br>
          <a:r>
            <a:rPr lang="en-US" sz="1000" kern="1200" dirty="0" smtClean="0">
              <a:latin typeface="Arial Narrow" panose="020B0606020202030204" pitchFamily="34" charset="0"/>
            </a:rPr>
            <a:t>FAQs</a:t>
          </a:r>
          <a:endParaRPr lang="en-US" sz="1000" kern="1200" dirty="0">
            <a:latin typeface="Arial Narrow" panose="020B0606020202030204" pitchFamily="34" charset="0"/>
          </a:endParaRPr>
        </a:p>
      </dsp:txBody>
      <dsp:txXfrm>
        <a:off x="6628536" y="2411625"/>
        <a:ext cx="1033872" cy="498246"/>
      </dsp:txXfrm>
    </dsp:sp>
    <dsp:sp modelId="{CDC280DC-A1AE-4E8C-95BA-42E096A1A851}">
      <dsp:nvSpPr>
        <dsp:cNvPr id="0" name=""/>
        <dsp:cNvSpPr/>
      </dsp:nvSpPr>
      <dsp:spPr>
        <a:xfrm>
          <a:off x="7229882" y="3089616"/>
          <a:ext cx="831681" cy="831681"/>
        </a:xfrm>
        <a:prstGeom prst="donut">
          <a:avLst>
            <a:gd name="adj" fmla="val 20000"/>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004926-CC4E-4AC5-A4CA-E0CF27B820E2}">
      <dsp:nvSpPr>
        <dsp:cNvPr id="0" name=""/>
        <dsp:cNvSpPr/>
      </dsp:nvSpPr>
      <dsp:spPr>
        <a:xfrm rot="17700000">
          <a:off x="7522929" y="2411625"/>
          <a:ext cx="1033872" cy="498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0" rIns="0" bIns="0" numCol="1" spcCol="1270" anchor="ctr" anchorCtr="0">
          <a:noAutofit/>
        </a:bodyPr>
        <a:lstStyle/>
        <a:p>
          <a:pPr lvl="0" algn="l" defTabSz="444500">
            <a:lnSpc>
              <a:spcPct val="90000"/>
            </a:lnSpc>
            <a:spcBef>
              <a:spcPct val="0"/>
            </a:spcBef>
            <a:spcAft>
              <a:spcPct val="35000"/>
            </a:spcAft>
          </a:pPr>
          <a:r>
            <a:rPr lang="en-US" sz="1000" kern="1200" dirty="0" smtClean="0">
              <a:latin typeface="Arial Narrow" panose="020B0606020202030204" pitchFamily="34" charset="0"/>
            </a:rPr>
            <a:t>Obtaining </a:t>
          </a:r>
          <a:br>
            <a:rPr lang="en-US" sz="1000" kern="1200" dirty="0" smtClean="0">
              <a:latin typeface="Arial Narrow" panose="020B0606020202030204" pitchFamily="34" charset="0"/>
            </a:rPr>
          </a:br>
          <a:r>
            <a:rPr lang="en-US" sz="1000" kern="1200" dirty="0" smtClean="0">
              <a:latin typeface="Arial Narrow" panose="020B0606020202030204" pitchFamily="34" charset="0"/>
            </a:rPr>
            <a:t>Feedback</a:t>
          </a:r>
          <a:endParaRPr lang="en-US" sz="1000" kern="1200" dirty="0">
            <a:latin typeface="Arial Narrow" panose="020B0606020202030204" pitchFamily="34" charset="0"/>
          </a:endParaRPr>
        </a:p>
      </dsp:txBody>
      <dsp:txXfrm>
        <a:off x="7522929" y="2411625"/>
        <a:ext cx="1033872" cy="498246"/>
      </dsp:txXfrm>
    </dsp:sp>
    <dsp:sp modelId="{0621DB42-82C2-49DB-82E4-861CD9619C67}">
      <dsp:nvSpPr>
        <dsp:cNvPr id="0" name=""/>
        <dsp:cNvSpPr/>
      </dsp:nvSpPr>
      <dsp:spPr>
        <a:xfrm>
          <a:off x="8124275" y="3089616"/>
          <a:ext cx="831681" cy="831681"/>
        </a:xfrm>
        <a:prstGeom prst="donut">
          <a:avLst>
            <a:gd name="adj" fmla="val 20000"/>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B18A22-9872-40E1-BCF0-2D4056199F7B}">
      <dsp:nvSpPr>
        <dsp:cNvPr id="0" name=""/>
        <dsp:cNvSpPr/>
      </dsp:nvSpPr>
      <dsp:spPr>
        <a:xfrm rot="17700000">
          <a:off x="8417322" y="2411625"/>
          <a:ext cx="1033872" cy="498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0" rIns="0" bIns="0" numCol="1" spcCol="1270" anchor="ctr" anchorCtr="0">
          <a:noAutofit/>
        </a:bodyPr>
        <a:lstStyle/>
        <a:p>
          <a:pPr lvl="0" algn="l" defTabSz="444500">
            <a:lnSpc>
              <a:spcPct val="90000"/>
            </a:lnSpc>
            <a:spcBef>
              <a:spcPct val="0"/>
            </a:spcBef>
            <a:spcAft>
              <a:spcPct val="35000"/>
            </a:spcAft>
          </a:pPr>
          <a:r>
            <a:rPr lang="en-US" sz="1000" kern="1200" dirty="0" smtClean="0">
              <a:latin typeface="Arial Narrow" panose="020B0606020202030204" pitchFamily="34" charset="0"/>
            </a:rPr>
            <a:t>Additional </a:t>
          </a:r>
          <a:br>
            <a:rPr lang="en-US" sz="1000" kern="1200" dirty="0" smtClean="0">
              <a:latin typeface="Arial Narrow" panose="020B0606020202030204" pitchFamily="34" charset="0"/>
            </a:rPr>
          </a:br>
          <a:r>
            <a:rPr lang="en-US" sz="1000" kern="1200" dirty="0" smtClean="0">
              <a:latin typeface="Arial Narrow" panose="020B0606020202030204" pitchFamily="34" charset="0"/>
            </a:rPr>
            <a:t>Resources</a:t>
          </a:r>
          <a:endParaRPr lang="en-US" sz="1000" kern="1200" dirty="0">
            <a:latin typeface="Arial Narrow" panose="020B0606020202030204" pitchFamily="34" charset="0"/>
          </a:endParaRPr>
        </a:p>
      </dsp:txBody>
      <dsp:txXfrm>
        <a:off x="8417322" y="2411625"/>
        <a:ext cx="1033872" cy="498246"/>
      </dsp:txXfrm>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7B5E05D-5565-442C-B492-91635BE9C50C}" type="datetimeFigureOut">
              <a:rPr lang="en-US"/>
              <a:pPr>
                <a:defRPr/>
              </a:pPr>
              <a:t>8/8/2017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F802BCA-B4AC-4752-AC4B-B15A9779521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r>
              <a:rPr lang="en-US" altLang="en-US" b="1" smtClean="0"/>
              <a:t>Welcome</a:t>
            </a:r>
          </a:p>
          <a:p>
            <a:r>
              <a:rPr lang="en-US" altLang="en-US" smtClean="0"/>
              <a:t>Welcome to the webinar on Obtaining Feedback.</a:t>
            </a:r>
          </a:p>
          <a:p>
            <a:endParaRPr lang="en-US" altLang="en-US" smtClean="0"/>
          </a:p>
          <a:p>
            <a:r>
              <a:rPr lang="en-US" altLang="en-US" smtClean="0"/>
              <a:t>My name is Jane Groff and I am the Ex. Director of the KS Parent Information Resource Center, and I will be your presenter for this family engagement series on Engaging All Families. </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9CE73C7-0A3D-4F1F-89CA-5B3C67AA5FDD}" type="slidenum">
              <a:rPr lang="en-US" altLang="en-US" smtClean="0"/>
              <a:pPr fontAlgn="base">
                <a:spcBef>
                  <a:spcPct val="0"/>
                </a:spcBef>
                <a:spcAft>
                  <a:spcPct val="0"/>
                </a:spcAft>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Again, there are a variety of ways you can give a survey: A Paper/pencil survey still serve its purpose on occasion. Some testimonial or qualitative data can be collected and used for feedback. Survey questions can be sent and completed via email and surveys can be easily created and completed online using a program such Survey Monkey.</a:t>
            </a:r>
          </a:p>
          <a:p>
            <a:endParaRPr lang="en-US" altLang="en-US" smtClean="0"/>
          </a:p>
          <a:p>
            <a:r>
              <a:rPr lang="en-US" altLang="en-US" smtClean="0"/>
              <a:t>Regarding  Survey Monkey, there is no cost for this service up to 10 questions. It can be a quick way to get output report graphs and reports.</a:t>
            </a:r>
          </a:p>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6784C00-80BA-4E8D-BACB-9A419902022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06516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We’ve talked about surveys as being one method of obtaining feedback from families….</a:t>
            </a:r>
          </a:p>
          <a:p>
            <a:r>
              <a:rPr lang="en-US" altLang="en-US" smtClean="0"/>
              <a:t>Another approach to get family feedback is through an interview.</a:t>
            </a:r>
          </a:p>
          <a:p>
            <a:endParaRPr lang="en-US" altLang="en-US" smtClean="0"/>
          </a:p>
          <a:p>
            <a:r>
              <a:rPr lang="en-US" altLang="en-US" smtClean="0"/>
              <a:t>Like surveys, you are still gathering information by asking questions; however, interviews gives families an opportunity to be in a face to face environment.</a:t>
            </a:r>
          </a:p>
          <a:p>
            <a:r>
              <a:rPr lang="en-US" altLang="en-US" smtClean="0"/>
              <a:t>There are some pros and cons with interviews.</a:t>
            </a:r>
          </a:p>
          <a:p>
            <a:endParaRPr lang="en-US" altLang="en-US" smtClean="0"/>
          </a:p>
          <a:p>
            <a:r>
              <a:rPr lang="en-US" altLang="en-US" smtClean="0"/>
              <a:t>The pros are:</a:t>
            </a:r>
          </a:p>
          <a:p>
            <a:r>
              <a:rPr lang="en-US" altLang="en-US" smtClean="0"/>
              <a:t>It’s a personable way to get information</a:t>
            </a:r>
          </a:p>
          <a:p>
            <a:r>
              <a:rPr lang="en-US" altLang="en-US" smtClean="0"/>
              <a:t>The administrator can read body language and ask probing questions</a:t>
            </a:r>
          </a:p>
          <a:p>
            <a:r>
              <a:rPr lang="en-US" altLang="en-US" smtClean="0"/>
              <a:t>And it helps in making this a two-way process of communication </a:t>
            </a:r>
          </a:p>
          <a:p>
            <a:endParaRPr lang="en-US" altLang="en-US" smtClean="0"/>
          </a:p>
          <a:p>
            <a:r>
              <a:rPr lang="en-US" altLang="en-US" smtClean="0"/>
              <a:t>The cons are:</a:t>
            </a:r>
          </a:p>
          <a:p>
            <a:r>
              <a:rPr lang="en-US" altLang="en-US" smtClean="0"/>
              <a:t>It is time consuming</a:t>
            </a:r>
          </a:p>
          <a:p>
            <a:r>
              <a:rPr lang="en-US" altLang="en-US" smtClean="0"/>
              <a:t>With limited resources, there may be scheduling issue</a:t>
            </a:r>
          </a:p>
          <a:p>
            <a:r>
              <a:rPr lang="en-US" altLang="en-US" smtClean="0"/>
              <a:t>And some family members may not be as open as others</a:t>
            </a:r>
          </a:p>
          <a:p>
            <a:endParaRPr lang="en-US" altLang="en-US" smtClean="0"/>
          </a:p>
          <a:p>
            <a:r>
              <a:rPr lang="en-US" altLang="en-US" smtClean="0"/>
              <a:t>It is a good idea to have a protocol for the questions already typed up so all that needs to be done is to quickly circle the answer.</a:t>
            </a:r>
          </a:p>
          <a:p>
            <a:endParaRPr lang="en-US" altLang="en-US" smtClean="0"/>
          </a:p>
          <a:p>
            <a:endParaRPr lang="en-US" altLang="en-US" smtClean="0"/>
          </a:p>
          <a:p>
            <a:r>
              <a:rPr lang="en-US" altLang="en-US" smtClean="0"/>
              <a:t>Here are some quick tips to successful interview:</a:t>
            </a:r>
          </a:p>
          <a:p>
            <a:r>
              <a:rPr lang="en-US" altLang="en-US" sz="1800" u="sng" smtClean="0">
                <a:solidFill>
                  <a:srgbClr val="000000"/>
                </a:solidFill>
              </a:rPr>
              <a:t>Tips to Interviews:</a:t>
            </a:r>
          </a:p>
          <a:p>
            <a:r>
              <a:rPr lang="en-US" altLang="en-US" smtClean="0">
                <a:solidFill>
                  <a:srgbClr val="000000"/>
                </a:solidFill>
              </a:rPr>
              <a:t>-Call the interviewee with plenty of advance times</a:t>
            </a:r>
          </a:p>
          <a:p>
            <a:r>
              <a:rPr lang="en-US" altLang="en-US" smtClean="0">
                <a:solidFill>
                  <a:srgbClr val="000000"/>
                </a:solidFill>
              </a:rPr>
              <a:t>-Tell the interviewee the purpose of interview</a:t>
            </a:r>
          </a:p>
          <a:p>
            <a:r>
              <a:rPr lang="en-US" altLang="en-US" smtClean="0">
                <a:solidFill>
                  <a:srgbClr val="000000"/>
                </a:solidFill>
              </a:rPr>
              <a:t>-Give interviewee an agenda (if appropriate)</a:t>
            </a:r>
          </a:p>
          <a:p>
            <a:r>
              <a:rPr lang="en-US" altLang="en-US" smtClean="0">
                <a:solidFill>
                  <a:srgbClr val="000000"/>
                </a:solidFill>
              </a:rPr>
              <a:t>-Pick a good interviewer to administer the survey</a:t>
            </a:r>
          </a:p>
          <a:p>
            <a:r>
              <a:rPr lang="en-US" altLang="en-US" smtClean="0">
                <a:solidFill>
                  <a:srgbClr val="000000"/>
                </a:solidFill>
              </a:rPr>
              <a:t>-Make sure questions are aligned with the surveyi objectives</a:t>
            </a:r>
          </a:p>
          <a:p>
            <a:r>
              <a:rPr lang="en-US" altLang="en-US" smtClean="0"/>
              <a:t/>
            </a:r>
            <a:br>
              <a:rPr lang="en-US" altLang="en-US" smtClean="0"/>
            </a:br>
            <a:r>
              <a:rPr lang="en-US" altLang="en-US" smtClean="0"/>
              <a:t>And one other tip when conducting an interview, is would be best to avoid spending too much time writing the responses as it can be very intimidating to some families to see someone writing or taking notes prolifically. </a:t>
            </a:r>
          </a:p>
          <a:p>
            <a:pPr eaLnBrk="1" hangingPunct="1">
              <a:spcBef>
                <a:spcPct val="0"/>
              </a:spcBef>
            </a:pPr>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F1F1CEF-AF59-468C-A5D5-1C9819E3AAA3}" type="slidenum">
              <a:rPr lang="en-US" altLang="en-US" smtClean="0"/>
              <a:pPr fontAlgn="base">
                <a:spcBef>
                  <a:spcPct val="0"/>
                </a:spcBef>
                <a:spcAft>
                  <a:spcPct val="0"/>
                </a:spcAft>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third practice of collecting feedback is by way of focus groups:</a:t>
            </a:r>
          </a:p>
          <a:p>
            <a:r>
              <a:rPr lang="en-US" altLang="en-US" smtClean="0"/>
              <a:t>This technique is face to face but done generally with a small group of people.</a:t>
            </a:r>
          </a:p>
          <a:p>
            <a:endParaRPr lang="en-US" altLang="en-US" smtClean="0"/>
          </a:p>
          <a:p>
            <a:endParaRPr lang="en-US" altLang="en-US" smtClean="0"/>
          </a:p>
          <a:p>
            <a:r>
              <a:rPr lang="en-US" altLang="en-US" smtClean="0"/>
              <a:t>This example is an invitation for families to meet with administrators and share their ideas during a coffee club event.    </a:t>
            </a:r>
          </a:p>
          <a:p>
            <a:r>
              <a:rPr lang="en-US" altLang="en-US" smtClean="0"/>
              <a:t>And as with the one on one interview, this method has pros and cons as well…..</a:t>
            </a:r>
          </a:p>
          <a:p>
            <a:r>
              <a:rPr lang="en-US" altLang="en-US" b="1" smtClean="0">
                <a:solidFill>
                  <a:srgbClr val="00B050"/>
                </a:solidFill>
              </a:rPr>
              <a:t>Pros</a:t>
            </a:r>
          </a:p>
          <a:p>
            <a:pPr lvl="1"/>
            <a:r>
              <a:rPr lang="en-US" altLang="en-US" sz="2000" smtClean="0">
                <a:solidFill>
                  <a:srgbClr val="00B050"/>
                </a:solidFill>
              </a:rPr>
              <a:t>It is More personable </a:t>
            </a:r>
          </a:p>
          <a:p>
            <a:pPr lvl="1"/>
            <a:r>
              <a:rPr lang="en-US" altLang="en-US" sz="2000" smtClean="0">
                <a:solidFill>
                  <a:srgbClr val="00B050"/>
                </a:solidFill>
              </a:rPr>
              <a:t>The Interviewer can Read body language</a:t>
            </a:r>
          </a:p>
          <a:p>
            <a:pPr lvl="1"/>
            <a:r>
              <a:rPr lang="en-US" altLang="en-US" sz="2000" smtClean="0">
                <a:solidFill>
                  <a:srgbClr val="00B050"/>
                </a:solidFill>
              </a:rPr>
              <a:t>The Interviewer can Ask probing questions</a:t>
            </a:r>
          </a:p>
          <a:p>
            <a:pPr lvl="1"/>
            <a:r>
              <a:rPr lang="en-US" altLang="en-US" sz="2000" smtClean="0">
                <a:solidFill>
                  <a:srgbClr val="00B050"/>
                </a:solidFill>
              </a:rPr>
              <a:t>IT promotes Two-way communication and can obtain a variety of perspectives at one time                       </a:t>
            </a:r>
          </a:p>
          <a:p>
            <a:pPr lvl="1"/>
            <a:endParaRPr lang="en-US" altLang="en-US" sz="2000" smtClean="0">
              <a:solidFill>
                <a:srgbClr val="00B050"/>
              </a:solidFill>
            </a:endParaRPr>
          </a:p>
          <a:p>
            <a:r>
              <a:rPr lang="en-US" altLang="en-US" b="1" smtClean="0">
                <a:solidFill>
                  <a:srgbClr val="FF0000"/>
                </a:solidFill>
              </a:rPr>
              <a:t>Cons</a:t>
            </a:r>
          </a:p>
          <a:p>
            <a:pPr lvl="1"/>
            <a:r>
              <a:rPr lang="en-US" altLang="en-US" sz="2000" smtClean="0">
                <a:solidFill>
                  <a:srgbClr val="FF0000"/>
                </a:solidFill>
              </a:rPr>
              <a:t>It may be Time consuming	</a:t>
            </a:r>
          </a:p>
          <a:p>
            <a:pPr lvl="1"/>
            <a:r>
              <a:rPr lang="en-US" altLang="en-US" sz="2000" smtClean="0">
                <a:solidFill>
                  <a:srgbClr val="FF0000"/>
                </a:solidFill>
              </a:rPr>
              <a:t>You might encounter Scheduling issues</a:t>
            </a:r>
          </a:p>
          <a:p>
            <a:pPr lvl="1"/>
            <a:r>
              <a:rPr lang="en-US" altLang="en-US" sz="2000" smtClean="0">
                <a:solidFill>
                  <a:srgbClr val="FF0000"/>
                </a:solidFill>
              </a:rPr>
              <a:t>Some people may not be as open</a:t>
            </a:r>
            <a:r>
              <a:rPr lang="en-US" altLang="en-US" sz="2000" smtClean="0">
                <a:solidFill>
                  <a:srgbClr val="00B050"/>
                </a:solidFill>
              </a:rPr>
              <a:t> to talk in a group                                                                                     </a:t>
            </a:r>
          </a:p>
          <a:p>
            <a:endParaRPr lang="en-US" altLang="en-US" smtClean="0"/>
          </a:p>
          <a:p>
            <a:r>
              <a:rPr lang="en-US" altLang="en-US" smtClean="0"/>
              <a:t>However some quick tips to success would be:</a:t>
            </a:r>
          </a:p>
          <a:p>
            <a:endParaRPr lang="en-US" altLang="en-US" smtClean="0"/>
          </a:p>
          <a:p>
            <a:r>
              <a:rPr lang="en-US" altLang="en-US" sz="1800" u="sng" smtClean="0">
                <a:solidFill>
                  <a:srgbClr val="000000"/>
                </a:solidFill>
              </a:rPr>
              <a:t>Tips to Interviews:</a:t>
            </a:r>
          </a:p>
          <a:p>
            <a:r>
              <a:rPr lang="en-US" altLang="en-US" smtClean="0">
                <a:solidFill>
                  <a:srgbClr val="000000"/>
                </a:solidFill>
              </a:rPr>
              <a:t>-Call person with plenty of advance times</a:t>
            </a:r>
          </a:p>
          <a:p>
            <a:r>
              <a:rPr lang="en-US" altLang="en-US" smtClean="0">
                <a:solidFill>
                  <a:srgbClr val="000000"/>
                </a:solidFill>
              </a:rPr>
              <a:t>-Tell interviewee the purpose of interview</a:t>
            </a:r>
          </a:p>
          <a:p>
            <a:r>
              <a:rPr lang="en-US" altLang="en-US" smtClean="0">
                <a:solidFill>
                  <a:srgbClr val="000000"/>
                </a:solidFill>
              </a:rPr>
              <a:t>-Give interviewee agenda (if appropriate)</a:t>
            </a:r>
          </a:p>
          <a:p>
            <a:r>
              <a:rPr lang="en-US" altLang="en-US" smtClean="0">
                <a:solidFill>
                  <a:srgbClr val="000000"/>
                </a:solidFill>
              </a:rPr>
              <a:t>-Pick a good interviewer for task</a:t>
            </a:r>
          </a:p>
          <a:p>
            <a:r>
              <a:rPr lang="en-US" altLang="en-US" smtClean="0">
                <a:solidFill>
                  <a:srgbClr val="000000"/>
                </a:solidFill>
              </a:rPr>
              <a:t>-Make sure questions are aligned with objectives</a:t>
            </a:r>
          </a:p>
          <a:p>
            <a:endParaRPr lang="en-US" altLang="en-US" smtClean="0"/>
          </a:p>
          <a:p>
            <a:endParaRPr lang="en-US" altLang="en-US" smtClean="0"/>
          </a:p>
          <a:p>
            <a:pPr eaLnBrk="1" hangingPunct="1">
              <a:spcBef>
                <a:spcPct val="0"/>
              </a:spcBef>
            </a:pPr>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1D75C4B-281C-43C4-A0A0-EAA46897F467}" type="slidenum">
              <a:rPr lang="en-US" altLang="en-US" smtClean="0"/>
              <a:pPr fontAlgn="base">
                <a:spcBef>
                  <a:spcPct val="0"/>
                </a:spcBef>
                <a:spcAft>
                  <a:spcPct val="0"/>
                </a:spcAft>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Timing for getting information feedback is just as important as what you decide to ask families.  </a:t>
            </a:r>
          </a:p>
          <a:p>
            <a:endParaRPr lang="en-US" altLang="en-US" smtClean="0"/>
          </a:p>
          <a:p>
            <a:r>
              <a:rPr lang="en-US" altLang="en-US" smtClean="0"/>
              <a:t>Some suggested opportunities to seize information are:</a:t>
            </a:r>
          </a:p>
          <a:p>
            <a:r>
              <a:rPr lang="en-US" altLang="en-US" b="1" smtClean="0"/>
              <a:t>During open house </a:t>
            </a:r>
            <a:r>
              <a:rPr lang="en-US" altLang="en-US" smtClean="0"/>
              <a:t>– of any school event/activity, open House tends to attract many families.  Asking them to complete a quick survey as a ticket out the door is an efficient way to get their feedback while they are there.</a:t>
            </a:r>
          </a:p>
          <a:p>
            <a:r>
              <a:rPr lang="en-US" altLang="en-US" b="1" smtClean="0"/>
              <a:t>On weekly folders/planners </a:t>
            </a:r>
            <a:r>
              <a:rPr lang="en-US" altLang="en-US" smtClean="0"/>
              <a:t>– these tend to go out regularly.  A quick survey can be placed in the folder.  For the younger students, parents/families are still checking their child’s backpack and it will be easily seen.  For older students, including a feedback survey in their planner.</a:t>
            </a:r>
          </a:p>
          <a:p>
            <a:r>
              <a:rPr lang="en-US" altLang="en-US" b="1" smtClean="0"/>
              <a:t>During parent teacher conferences-</a:t>
            </a:r>
            <a:r>
              <a:rPr lang="en-US" altLang="en-US" smtClean="0"/>
              <a:t> this would be a good opportunity to do a quick interview as a part of the conference process or a paper/pencil survey that parents could complete before leaving the building</a:t>
            </a:r>
          </a:p>
          <a:p>
            <a:r>
              <a:rPr lang="en-US" altLang="en-US" b="1" smtClean="0"/>
              <a:t>In the office, </a:t>
            </a:r>
            <a:r>
              <a:rPr lang="en-US" altLang="en-US" smtClean="0"/>
              <a:t>there could be a drop box with a question prompt….. And families could submit their responses in the box.</a:t>
            </a:r>
          </a:p>
          <a:p>
            <a:endParaRPr lang="en-US" altLang="en-US" smtClean="0"/>
          </a:p>
          <a:p>
            <a:endParaRPr lang="en-US" altLang="en-US" smtClean="0"/>
          </a:p>
          <a:p>
            <a:endParaRPr lang="en-US" altLang="en-US" smtClean="0"/>
          </a:p>
          <a:p>
            <a:pPr eaLnBrk="1" hangingPunct="1">
              <a:spcBef>
                <a:spcPct val="0"/>
              </a:spcBef>
            </a:pPr>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EFC70FB-3864-44D6-A1C1-2726F861C51E}" type="slidenum">
              <a:rPr lang="en-US" altLang="en-US" smtClean="0"/>
              <a:pPr fontAlgn="base">
                <a:spcBef>
                  <a:spcPct val="0"/>
                </a:spcBef>
                <a:spcAft>
                  <a:spcPct val="0"/>
                </a:spcAft>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a:p>
            <a:pPr eaLnBrk="1" hangingPunct="1">
              <a:spcBef>
                <a:spcPct val="0"/>
              </a:spcBef>
            </a:pPr>
            <a:r>
              <a:rPr lang="en-US" altLang="en-US" smtClean="0"/>
              <a:t>Most families make a point to attend their child’s parent/teacher conferences which provides an opportunity to gain feedback from them. In this example, the school wanted a parents’ perspective about the effectiveness of the parent/teacher conferences and whether or not the families found them helpful or meaningful. </a:t>
            </a:r>
          </a:p>
          <a:p>
            <a:pPr eaLnBrk="1" hangingPunct="1">
              <a:spcBef>
                <a:spcPct val="0"/>
              </a:spcBef>
            </a:pPr>
            <a:r>
              <a:rPr lang="en-US" altLang="en-US" smtClean="0"/>
              <a:t>So, immediately following the conference the parents are prompted to complete the form and leave it in a designated drop zone. </a:t>
            </a:r>
          </a:p>
          <a:p>
            <a:pPr eaLnBrk="1" hangingPunct="1">
              <a:spcBef>
                <a:spcPct val="0"/>
              </a:spcBef>
            </a:pPr>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A4676C9-5627-4908-83FC-D3AF27204E28}" type="slidenum">
              <a:rPr lang="en-US" altLang="en-US" smtClean="0"/>
              <a:pPr fontAlgn="base">
                <a:spcBef>
                  <a:spcPct val="0"/>
                </a:spcBef>
                <a:spcAft>
                  <a:spcPct val="0"/>
                </a:spcAft>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Another opportunity to collect feedback is when families are visiting the school’s office.  It is likely that families will visit the school’s office more than visiting the classroom, to drop off something or sign their child in or out.  And in this example the school is collecting parents opinions of the school’s overall performance.  A designated drop zone in the school office would be a great place for families to leave their survey.</a:t>
            </a:r>
          </a:p>
          <a:p>
            <a:pPr eaLnBrk="1" hangingPunct="1">
              <a:spcBef>
                <a:spcPct val="0"/>
              </a:spcBef>
            </a:pPr>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798EC29-FC61-4AEC-9639-5A25C2AE5596}" type="slidenum">
              <a:rPr lang="en-US" altLang="en-US" smtClean="0"/>
              <a:pPr fontAlgn="base">
                <a:spcBef>
                  <a:spcPct val="0"/>
                </a:spcBef>
                <a:spcAft>
                  <a:spcPct val="0"/>
                </a:spcAft>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3</a:t>
            </a:r>
            <a:r>
              <a:rPr lang="en-US" altLang="en-US" baseline="30000" smtClean="0"/>
              <a:t>rd</a:t>
            </a:r>
            <a:r>
              <a:rPr lang="en-US" altLang="en-US" smtClean="0"/>
              <a:t> opportunity to gather feedback is when families are at the school for special meetings.  In this example, the school collected family feedback on issues related to special education services.  </a:t>
            </a:r>
          </a:p>
          <a:p>
            <a:r>
              <a:rPr lang="en-US" altLang="en-US" smtClean="0"/>
              <a:t>Surveying as a part of the IEP process is a good opportunity to ensure that the voice of families of students with disabilities is being heard.   </a:t>
            </a:r>
          </a:p>
          <a:p>
            <a:pPr eaLnBrk="1" hangingPunct="1">
              <a:spcBef>
                <a:spcPct val="0"/>
              </a:spcBef>
            </a:pPr>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9157025-A271-4203-9A5F-B89CB528D40A}" type="slidenum">
              <a:rPr lang="en-US" altLang="en-US" smtClean="0"/>
              <a:pPr fontAlgn="base">
                <a:spcBef>
                  <a:spcPct val="0"/>
                </a:spcBef>
                <a:spcAft>
                  <a:spcPct val="0"/>
                </a:spcAft>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a:p>
            <a:r>
              <a:rPr lang="en-US" altLang="en-US" smtClean="0"/>
              <a:t>We’ve talked about structured means of getting feedback, like surveys; however a less structured or informal way of obtaining feedback is by way of testimonial.  This would be from a family’s phone call or email or when you see them face to face for example, when they are dropping their child off to school, etc.  The advantage to this method is that it is not structured and the family member would be free to express his/her thoughts.  The disadvantage is that these tend to be impromptu. If it’s by way of phone call or face to face, you would need to capture their thoughts in writing by taking notes.</a:t>
            </a:r>
          </a:p>
          <a:p>
            <a:endParaRPr lang="en-US" altLang="en-US" smtClean="0"/>
          </a:p>
          <a:p>
            <a:r>
              <a:rPr lang="en-US" altLang="en-US" smtClean="0"/>
              <a:t>Either way, particularly for the non-structured means of collecting feedback, it is important to find a way to compile and analyze the feedback so that you can make decisions on how to proceed with the information you have gathered.</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2B0EB4F-1EA5-4C41-8E93-B42BC10BAB68}" type="slidenum">
              <a:rPr lang="en-US" altLang="en-US" smtClean="0"/>
              <a:pPr fontAlgn="base">
                <a:spcBef>
                  <a:spcPct val="0"/>
                </a:spcBef>
                <a:spcAft>
                  <a:spcPct val="0"/>
                </a:spcAft>
              </a:pPr>
              <a:t>17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t>Creating a feedback form may be more challenging than you’d think. It requires a thoughtful and succinct presentation of the information you want to know. It is easy to ask questions that do not really get you the information you are interested in so it is important to narrow in on what you want to collect. </a:t>
            </a:r>
          </a:p>
          <a:p>
            <a:pPr>
              <a:defRPr/>
            </a:pPr>
            <a:endParaRPr lang="en-US" dirty="0" smtClean="0"/>
          </a:p>
          <a:p>
            <a:pPr>
              <a:defRPr/>
            </a:pPr>
            <a:endParaRPr lang="en-US" dirty="0" smtClean="0"/>
          </a:p>
          <a:p>
            <a:pPr marL="228600" indent="-228600">
              <a:buFontTx/>
              <a:buAutoNum type="arabicPeriod"/>
              <a:defRPr/>
            </a:pPr>
            <a:r>
              <a:rPr lang="en-US" dirty="0" smtClean="0"/>
              <a:t>Make sure that you only ask a few questions.  It should not take families very long to complete your surveys. Recent research says that after two minutes on a website, most people click away.  You are more likely to get more families to return your form if it is quick and easy, rather than something that would require a great deal of time.</a:t>
            </a:r>
          </a:p>
          <a:p>
            <a:pPr marL="228600" indent="-228600">
              <a:buFontTx/>
              <a:buAutoNum type="arabicPeriod"/>
              <a:defRPr/>
            </a:pPr>
            <a:r>
              <a:rPr lang="en-US" dirty="0" smtClean="0"/>
              <a:t>Also, using closed-ended questions help to families to complete the survey quicker, also it makes it easier to organize and analyze the results.</a:t>
            </a:r>
          </a:p>
          <a:p>
            <a:pPr marL="228600" indent="-228600">
              <a:buFontTx/>
              <a:buAutoNum type="arabicPeriod"/>
              <a:defRPr/>
            </a:pPr>
            <a:r>
              <a:rPr lang="en-US" dirty="0" smtClean="0"/>
              <a:t>Also, using a couple of open ended questions will give families an opportunity to elaborate on their suggestions and put terminology and feedback in their own words.</a:t>
            </a:r>
          </a:p>
          <a:p>
            <a:pPr eaLnBrk="1" hangingPunct="1">
              <a:spcBef>
                <a:spcPct val="0"/>
              </a:spcBef>
              <a:defRPr/>
            </a:pPr>
            <a:endParaRPr lang="en-US" altLang="en-US"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F352725-7BB6-44E1-9BD4-B258BF6F9FD6}" type="slidenum">
              <a:rPr lang="en-US" altLang="en-US" smtClean="0"/>
              <a:pPr fontAlgn="base">
                <a:spcBef>
                  <a:spcPct val="0"/>
                </a:spcBef>
                <a:spcAft>
                  <a:spcPct val="0"/>
                </a:spcAft>
              </a:pPr>
              <a:t>18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Kansas Parent Information Resource Center and the KSDE TASN Evaluation team recently collaborated to create a fifteen item statewide family engagement survey for districts/buildings to use to gather data on family engagement. The survey is available in English and Spanish.  The survey is currently being translated into additional languages.</a:t>
            </a:r>
          </a:p>
          <a:p>
            <a:endParaRPr lang="en-US" altLang="en-US" smtClean="0"/>
          </a:p>
          <a:p>
            <a:r>
              <a:rPr lang="en-US" altLang="en-US" smtClean="0"/>
              <a:t>It is downloadable in the Included Resource Section of the Module 9 web platform. </a:t>
            </a:r>
          </a:p>
        </p:txBody>
      </p:sp>
      <p:sp>
        <p:nvSpPr>
          <p:cNvPr id="4" name="Slide Number Placeholder 3"/>
          <p:cNvSpPr>
            <a:spLocks noGrp="1"/>
          </p:cNvSpPr>
          <p:nvPr>
            <p:ph type="sldNum" sz="quarter" idx="5"/>
          </p:nvPr>
        </p:nvSpPr>
        <p:spPr/>
        <p:txBody>
          <a:bodyPr/>
          <a:lstStyle/>
          <a:p>
            <a:pPr>
              <a:defRPr/>
            </a:pPr>
            <a:fld id="{B803DA1F-4056-48DF-B2CE-3E9CF4367F86}"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defTabSz="912813"/>
            <a:r>
              <a:rPr lang="en-US" altLang="en-US" b="1" smtClean="0"/>
              <a:t>Engaging All Families Series</a:t>
            </a:r>
          </a:p>
          <a:p>
            <a:pPr defTabSz="912813"/>
            <a:endParaRPr lang="en-US" altLang="en-US" smtClean="0"/>
          </a:p>
          <a:p>
            <a:pPr defTabSz="912813"/>
            <a:r>
              <a:rPr lang="en-US" altLang="en-US" smtClean="0"/>
              <a:t>This presentation is Module 9 of 10 in our Engaging All Families Series. </a:t>
            </a:r>
            <a:r>
              <a:rPr lang="en-US" altLang="en-US" i="1"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Content for this series is derived from an analysis of research from the family engagement field, family support organizations, and state agencies that support family partnerships. </a:t>
            </a:r>
            <a:endParaRPr lang="en-US" altLang="en-US" sz="1600" i="1" smtClean="0">
              <a:solidFill>
                <a:srgbClr val="FF0000"/>
              </a:solidFill>
              <a:ea typeface="Calibri" panose="020F0502020204030204" pitchFamily="34" charset="0"/>
              <a:cs typeface="Times New Roman" panose="02020603050405020304" pitchFamily="18" charset="0"/>
            </a:endParaRPr>
          </a:p>
          <a:p>
            <a:pPr defTabSz="912813"/>
            <a:endParaRPr lang="en-US" altLang="en-US" smtClean="0"/>
          </a:p>
          <a:p>
            <a:pPr defTabSz="912813" eaLnBrk="1" hangingPunct="1">
              <a:spcBef>
                <a:spcPct val="0"/>
              </a:spcBef>
            </a:pPr>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589ADEC-A31A-4017-9E5A-F009A00FA999}" type="slidenum">
              <a:rPr lang="en-US" altLang="en-US" smtClean="0"/>
              <a:pPr fontAlgn="base">
                <a:spcBef>
                  <a:spcPct val="0"/>
                </a:spcBef>
                <a:spcAft>
                  <a:spcPct val="0"/>
                </a:spcAft>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new family Engagement survey is aligned with the six PTA National Family School Partnership Standards that were endorsed by the Kansas State Board of Education in 2008. The standards are: Welcoming All Families, Communicating Effectively, Supporting Student Success, Speaking UP for Every Child, Sharing Power and Collaborating with the Community.  This survey has proven to be very reliable in measuring these six standards of family engagement.</a:t>
            </a:r>
          </a:p>
          <a:p>
            <a:endParaRPr lang="en-US" altLang="en-US" smtClean="0"/>
          </a:p>
        </p:txBody>
      </p:sp>
      <p:sp>
        <p:nvSpPr>
          <p:cNvPr id="4" name="Slide Number Placeholder 3"/>
          <p:cNvSpPr>
            <a:spLocks noGrp="1"/>
          </p:cNvSpPr>
          <p:nvPr>
            <p:ph type="sldNum" sz="quarter" idx="5"/>
          </p:nvPr>
        </p:nvSpPr>
        <p:spPr/>
        <p:txBody>
          <a:bodyPr/>
          <a:lstStyle/>
          <a:p>
            <a:pPr>
              <a:defRPr/>
            </a:pPr>
            <a:fld id="{4D60D98F-D5DA-41CC-BD2D-3C8718C9A952}"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Besides being downloaded from this module, the Kansas Family Engagement survey can also be found at DistrictTools.org. Districttools.org is a free resource that Kansas school districts can use to administer the Family Engagement Survey. A representative from a district or school can register and create a link to send to families to complete the survey. As families complete the survey, the data is gathered and results are graphed automatically and PDF reports of both district-level and building level data are available. Participant responses are confidential and results are not shared with anyone other than users that you invite to view your district dashboard.</a:t>
            </a:r>
          </a:p>
          <a:p>
            <a:endParaRPr lang="en-US" altLang="en-US" smtClean="0"/>
          </a:p>
          <a:p>
            <a:r>
              <a:rPr lang="en-US" altLang="en-US" smtClean="0"/>
              <a:t>This handout is available for download in the Included Resources section.  </a:t>
            </a:r>
          </a:p>
        </p:txBody>
      </p:sp>
      <p:sp>
        <p:nvSpPr>
          <p:cNvPr id="4" name="Slide Number Placeholder 3"/>
          <p:cNvSpPr>
            <a:spLocks noGrp="1"/>
          </p:cNvSpPr>
          <p:nvPr>
            <p:ph type="sldNum" sz="quarter" idx="5"/>
          </p:nvPr>
        </p:nvSpPr>
        <p:spPr/>
        <p:txBody>
          <a:bodyPr/>
          <a:lstStyle/>
          <a:p>
            <a:pPr>
              <a:defRPr/>
            </a:pPr>
            <a:fld id="{EE7F1D74-576A-41C3-BE26-633243C9DD28}"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Finally, KPIRC has compiled a packet of surveys for educators, school leaders, district leaders, families and the community. These surveys have been created by various organizations and we have gathered them together to be of help as you seek to find surveys that are most suitable for your needs.</a:t>
            </a:r>
          </a:p>
          <a:p>
            <a:endParaRPr lang="en-US" altLang="en-US" smtClean="0"/>
          </a:p>
          <a:p>
            <a:r>
              <a:rPr lang="en-US" altLang="en-US" smtClean="0"/>
              <a:t>This resource is available in the Included Resources section on the Module 9 web platform. </a:t>
            </a:r>
          </a:p>
        </p:txBody>
      </p:sp>
      <p:sp>
        <p:nvSpPr>
          <p:cNvPr id="4" name="Slide Number Placeholder 3"/>
          <p:cNvSpPr>
            <a:spLocks noGrp="1"/>
          </p:cNvSpPr>
          <p:nvPr>
            <p:ph type="sldNum" sz="quarter" idx="5"/>
          </p:nvPr>
        </p:nvSpPr>
        <p:spPr/>
        <p:txBody>
          <a:bodyPr/>
          <a:lstStyle/>
          <a:p>
            <a:pPr>
              <a:defRPr/>
            </a:pPr>
            <a:fld id="{88961B17-F6F3-4A77-B6E1-83383E7FEC99}"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While it is important to carefully choose your method for obtaining feedback from families, it is also important that you determine how you will use the feedback results. For example, is the feedback going to be used to make changes or modifications? OR, is it to gather information to present to the school board? Etc. </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4EB1026-AA08-4FD6-836B-6AC1E8C906C4}" type="slidenum">
              <a:rPr lang="en-US" altLang="en-US" smtClean="0"/>
              <a:pPr fontAlgn="base">
                <a:spcBef>
                  <a:spcPct val="0"/>
                </a:spcBef>
                <a:spcAft>
                  <a:spcPct val="0"/>
                </a:spcAft>
              </a:pPr>
              <a:t>23</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 really like this cartoon. Take a moment and laugh </a:t>
            </a:r>
            <a:r>
              <a:rPr lang="en-US" altLang="en-US" smtClean="0">
                <a:sym typeface="Wingdings" panose="05000000000000000000" pitchFamily="2" charset="2"/>
              </a:rPr>
              <a:t> We must be responsible with the data we collect. WE should ask ourselves if </a:t>
            </a:r>
            <a:r>
              <a:rPr lang="en-US" altLang="en-US" smtClean="0"/>
              <a:t>the data we collected is meaningful or did we collect something that doesn’t provide information that is valuable.</a:t>
            </a:r>
          </a:p>
          <a:p>
            <a:pPr eaLnBrk="1" hangingPunct="1">
              <a:spcBef>
                <a:spcPct val="0"/>
              </a:spcBef>
            </a:pPr>
            <a:endParaRPr lang="en-US" altLang="en-US" smtClean="0"/>
          </a:p>
          <a:p>
            <a:pPr eaLnBrk="1" hangingPunct="1">
              <a:spcBef>
                <a:spcPct val="0"/>
              </a:spcBef>
            </a:pPr>
            <a:r>
              <a:rPr lang="en-US" altLang="en-US" smtClean="0"/>
              <a:t>For example, in this cartoon they collected information but it was not meaningful and was used for a dual purpose………..to look at a mountain range through a tennis racket I’m sure was not the reason the data was collected </a:t>
            </a:r>
            <a:r>
              <a:rPr lang="en-US" altLang="en-US" smtClean="0">
                <a:sym typeface="Wingdings" panose="05000000000000000000" pitchFamily="2" charset="2"/>
              </a:rPr>
              <a:t> </a:t>
            </a:r>
            <a:r>
              <a:rPr lang="en-US" altLang="en-US" smtClean="0"/>
              <a:t> </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3485B89-8B3D-4953-8737-5EE2C5CCA455}" type="slidenum">
              <a:rPr lang="en-US" altLang="en-US" smtClean="0"/>
              <a:pPr fontAlgn="base">
                <a:spcBef>
                  <a:spcPct val="0"/>
                </a:spcBef>
                <a:spcAft>
                  <a:spcPct val="0"/>
                </a:spcAft>
              </a:pPr>
              <a:t>24</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Once the data is received, then it can be analyzed. Some programs such as Survey Monkey will compile the information and make charts for a report. The report can then be analyzed by the team to determine strengths and weaknesses as well as comparisons or growth over multiple years. Other times when we gather data, we may need to manually enter responses into an Excel format which can also provide reports from the data. Consider the manpower you have to collect and enter this data. </a:t>
            </a:r>
          </a:p>
          <a:p>
            <a:pPr eaLnBrk="1" hangingPunct="1">
              <a:spcBef>
                <a:spcPct val="0"/>
              </a:spcBef>
            </a:pPr>
            <a:endParaRPr lang="en-US" altLang="en-US" smtClean="0"/>
          </a:p>
          <a:p>
            <a:pPr eaLnBrk="1" hangingPunct="1">
              <a:spcBef>
                <a:spcPct val="0"/>
              </a:spcBef>
            </a:pPr>
            <a:r>
              <a:rPr lang="en-US" altLang="en-US" smtClean="0"/>
              <a:t> </a:t>
            </a:r>
          </a:p>
          <a:p>
            <a:pPr eaLnBrk="1" hangingPunct="1">
              <a:spcBef>
                <a:spcPct val="0"/>
              </a:spcBef>
            </a:pPr>
            <a:endParaRPr lang="en-US" altLang="en-US" smtClean="0"/>
          </a:p>
          <a:p>
            <a:pPr eaLnBrk="1" hangingPunct="1">
              <a:spcBef>
                <a:spcPct val="0"/>
              </a:spcBef>
            </a:pPr>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F5192D1-F0F1-4DE6-802D-024B6D3F653E}" type="slidenum">
              <a:rPr lang="en-US" altLang="en-US" smtClean="0"/>
              <a:pPr fontAlgn="base">
                <a:spcBef>
                  <a:spcPct val="0"/>
                </a:spcBef>
                <a:spcAft>
                  <a:spcPct val="0"/>
                </a:spcAft>
              </a:pPr>
              <a:t>25</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Your data may tell you many things but it is not possible to address everything. So, in order to plan your next steps focus on growth and identify goals. Under each goal develop action steps with deadlines and identify who will complete each action step.</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8363DAA-876B-44DC-9439-C8F2A20B330D}" type="slidenum">
              <a:rPr lang="en-US" altLang="en-US" smtClean="0"/>
              <a:pPr fontAlgn="base">
                <a:spcBef>
                  <a:spcPct val="0"/>
                </a:spcBef>
                <a:spcAft>
                  <a:spcPct val="0"/>
                </a:spcAft>
              </a:pPr>
              <a:t>26</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Finally, it is important to share the feedback you received from the families. They will appreciate the fact that you took the time to analyze their data and consider their feedback. It is important to make them aware of any changes or modifications made because of their feedback.  There are many opportunities to share the feedback as listed on the slide.</a:t>
            </a:r>
          </a:p>
          <a:p>
            <a:pPr eaLnBrk="1" hangingPunct="1">
              <a:spcBef>
                <a:spcPct val="0"/>
              </a:spcBef>
            </a:pPr>
            <a:endParaRPr lang="en-US" altLang="en-US" smtClean="0"/>
          </a:p>
          <a:p>
            <a:pPr eaLnBrk="1" hangingPunct="1">
              <a:spcBef>
                <a:spcPct val="0"/>
              </a:spcBef>
            </a:pPr>
            <a:r>
              <a:rPr lang="en-US" altLang="en-US" smtClean="0"/>
              <a:t>The feedback should also be share with the faculty/staff. This is valuable information that should be discussed thoroughly with the staff to provide them opportunities to share their insights from the feedback. </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94109BF-08AF-46EC-A4BC-E6CCE78A45BF}" type="slidenum">
              <a:rPr lang="en-US" altLang="en-US" smtClean="0"/>
              <a:pPr fontAlgn="base">
                <a:spcBef>
                  <a:spcPct val="0"/>
                </a:spcBef>
                <a:spcAft>
                  <a:spcPct val="0"/>
                </a:spcAft>
              </a:pPr>
              <a:t>27</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defRPr/>
            </a:pPr>
            <a:r>
              <a:rPr lang="en-US" altLang="en-US" b="1" dirty="0" smtClean="0"/>
              <a:t>Take 5</a:t>
            </a:r>
          </a:p>
          <a:p>
            <a:pPr>
              <a:defRPr/>
            </a:pPr>
            <a:r>
              <a:rPr lang="en-US" altLang="en-US" dirty="0" smtClean="0"/>
              <a:t>As a recap, when planning to </a:t>
            </a:r>
            <a:r>
              <a:rPr lang="en-US" altLang="en-US" b="1" dirty="0" smtClean="0"/>
              <a:t>Obtain Feedback from Families</a:t>
            </a:r>
            <a:r>
              <a:rPr lang="en-US" altLang="en-US" dirty="0" smtClean="0"/>
              <a:t>, you should be Aware of …… the various Methods to Collect Feedback from Families and How to Use the Feedback Results.</a:t>
            </a:r>
          </a:p>
          <a:p>
            <a:pPr>
              <a:defRPr/>
            </a:pPr>
            <a:endParaRPr lang="en-US" altLang="en-US" b="1" dirty="0" smtClean="0"/>
          </a:p>
          <a:p>
            <a:pPr>
              <a:defRPr/>
            </a:pPr>
            <a:r>
              <a:rPr lang="en-US" altLang="en-US" dirty="0" smtClean="0"/>
              <a:t>As a final consideration, I would like for you to Take 5…..that is take these 5 questions or statements and reflect on them:</a:t>
            </a:r>
          </a:p>
          <a:p>
            <a:pPr>
              <a:defRPr/>
            </a:pPr>
            <a:r>
              <a:rPr lang="en-US" altLang="en-US" dirty="0" smtClean="0"/>
              <a:t> </a:t>
            </a:r>
          </a:p>
          <a:p>
            <a:pPr marL="228600" indent="-228600">
              <a:buFontTx/>
              <a:buAutoNum type="alphaUcPeriod"/>
              <a:defRPr/>
            </a:pPr>
            <a:r>
              <a:rPr lang="en-US" altLang="en-US" dirty="0" smtClean="0"/>
              <a:t>List the ways that you currently obtain feedback from your families. </a:t>
            </a:r>
          </a:p>
          <a:p>
            <a:pPr>
              <a:defRPr/>
            </a:pPr>
            <a:endParaRPr lang="en-US" altLang="en-US" dirty="0" smtClean="0"/>
          </a:p>
          <a:p>
            <a:pPr>
              <a:defRPr/>
            </a:pPr>
            <a:r>
              <a:rPr lang="en-US" altLang="en-US" dirty="0" smtClean="0"/>
              <a:t>B. How can you strengthen your feedback efforts with families?</a:t>
            </a:r>
          </a:p>
          <a:p>
            <a:pPr marL="228600" indent="-228600">
              <a:buFontTx/>
              <a:buAutoNum type="alphaUcPeriod" startAt="2"/>
              <a:defRPr/>
            </a:pPr>
            <a:endParaRPr lang="en-US" altLang="en-US" dirty="0" smtClean="0"/>
          </a:p>
          <a:p>
            <a:pPr>
              <a:defRPr/>
            </a:pPr>
            <a:r>
              <a:rPr lang="en-US" altLang="en-US" dirty="0" smtClean="0"/>
              <a:t>C. What questions could be asked on a survey to engage the community in the educational process?</a:t>
            </a:r>
          </a:p>
          <a:p>
            <a:pPr>
              <a:defRPr/>
            </a:pPr>
            <a:endParaRPr lang="en-US" altLang="en-US" dirty="0" smtClean="0"/>
          </a:p>
          <a:p>
            <a:pPr>
              <a:defRPr/>
            </a:pPr>
            <a:r>
              <a:rPr lang="en-US" altLang="en-US" dirty="0" smtClean="0"/>
              <a:t>D. Describe how and when you provide feedback to your families.</a:t>
            </a:r>
          </a:p>
          <a:p>
            <a:pPr>
              <a:defRPr/>
            </a:pPr>
            <a:endParaRPr lang="en-US" altLang="en-US" dirty="0" smtClean="0"/>
          </a:p>
          <a:p>
            <a:pPr>
              <a:defRPr/>
            </a:pPr>
            <a:r>
              <a:rPr lang="en-US" altLang="en-US" dirty="0" smtClean="0"/>
              <a:t>E. How can you improve the system by which you analyze your feedback so that appropriate modifications can be made?</a:t>
            </a:r>
          </a:p>
          <a:p>
            <a:pPr>
              <a:defRPr/>
            </a:pPr>
            <a:endParaRPr lang="en-US" altLang="en-US" dirty="0" smtClean="0"/>
          </a:p>
          <a:p>
            <a:pPr>
              <a:defRPr/>
            </a:pPr>
            <a:endParaRPr lang="en-US" altLang="en-US" b="1" dirty="0" smtClean="0"/>
          </a:p>
          <a:p>
            <a:pPr>
              <a:buFontTx/>
              <a:buAutoNum type="arabicPeriod"/>
              <a:defRPr/>
            </a:pPr>
            <a:endParaRPr lang="en-US" altLang="en-US" dirty="0" smtClean="0"/>
          </a:p>
          <a:p>
            <a:pPr>
              <a:defRPr/>
            </a:pPr>
            <a:r>
              <a:rPr lang="en-US" altLang="en-US" dirty="0" smtClean="0"/>
              <a:t>And after you have “Taken 5”, you are ready to </a:t>
            </a:r>
            <a:r>
              <a:rPr lang="en-US" altLang="en-US" b="1" dirty="0" smtClean="0"/>
              <a:t>Obtain Feedback from Families.</a:t>
            </a:r>
            <a:r>
              <a:rPr lang="en-US" altLang="en-US" dirty="0" smtClean="0"/>
              <a:t>  </a:t>
            </a:r>
          </a:p>
          <a:p>
            <a:pPr>
              <a:defRPr/>
            </a:pPr>
            <a:endParaRPr lang="en-US" altLang="en-US" dirty="0" smtClean="0"/>
          </a:p>
          <a:p>
            <a:pPr>
              <a:defRPr/>
            </a:pPr>
            <a:endParaRPr lang="en-US" altLang="en-US" dirty="0" smtClean="0"/>
          </a:p>
          <a:p>
            <a:pPr>
              <a:defRPr/>
            </a:pPr>
            <a:endParaRPr lang="en-US" altLang="en-US" dirty="0" smtClean="0"/>
          </a:p>
          <a:p>
            <a:pPr>
              <a:defRPr/>
            </a:pPr>
            <a:endParaRPr lang="en-US" altLang="en-US" dirty="0" smtClean="0"/>
          </a:p>
          <a:p>
            <a:pPr eaLnBrk="1" hangingPunct="1">
              <a:spcBef>
                <a:spcPct val="0"/>
              </a:spcBef>
              <a:defRPr/>
            </a:pPr>
            <a:endParaRPr lang="en-US" altLang="en-US" dirty="0"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2AC9821-3198-45A7-9E46-BC6EAB9E3F86}" type="slidenum">
              <a:rPr lang="en-US" altLang="en-US" smtClean="0">
                <a:solidFill>
                  <a:srgbClr val="000000"/>
                </a:solidFill>
              </a:rPr>
              <a:pPr fontAlgn="base">
                <a:spcBef>
                  <a:spcPct val="0"/>
                </a:spcBef>
                <a:spcAft>
                  <a:spcPct val="0"/>
                </a:spcAft>
              </a:pPr>
              <a:t>28</a:t>
            </a:fld>
            <a:endParaRPr lang="en-US" altLang="en-US" smtClean="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spcBef>
                <a:spcPct val="0"/>
              </a:spcBef>
            </a:pPr>
            <a:r>
              <a:rPr lang="en-US" altLang="en-US" b="1" smtClean="0"/>
              <a:t>Closure</a:t>
            </a:r>
          </a:p>
          <a:p>
            <a:pPr eaLnBrk="1" hangingPunct="1">
              <a:spcBef>
                <a:spcPct val="0"/>
              </a:spcBef>
            </a:pPr>
            <a:r>
              <a:rPr lang="en-US" altLang="en-US" smtClean="0"/>
              <a:t>In closing, I encourage you to visit our website at the web address on your screen, where you can view the other webinars under the Family Engagement tab for the Engaging All Families Series as well as other resources.</a:t>
            </a:r>
          </a:p>
          <a:p>
            <a:pPr eaLnBrk="1" hangingPunct="1">
              <a:spcBef>
                <a:spcPct val="0"/>
              </a:spcBef>
            </a:pPr>
            <a:endParaRPr lang="en-US" altLang="en-US" smtClean="0"/>
          </a:p>
          <a:p>
            <a:pPr eaLnBrk="1" hangingPunct="1">
              <a:spcBef>
                <a:spcPct val="0"/>
              </a:spcBef>
            </a:pPr>
            <a:r>
              <a:rPr lang="en-US" altLang="en-US" smtClean="0"/>
              <a:t>Again, this is Jane Groff and on the behalf of the Kansas Parent Information Resource Center, a TASN project, I thank you for viewing this webinar.</a:t>
            </a:r>
          </a:p>
          <a:p>
            <a:pPr algn="ctr" eaLnBrk="1" hangingPunct="1">
              <a:spcBef>
                <a:spcPct val="0"/>
              </a:spcBef>
            </a:pPr>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238" indent="-290513">
              <a:defRPr>
                <a:solidFill>
                  <a:schemeClr val="tx1"/>
                </a:solidFill>
                <a:latin typeface="Calibri" panose="020F0502020204030204" pitchFamily="34" charset="0"/>
              </a:defRPr>
            </a:lvl2pPr>
            <a:lvl3pPr marL="1165225" indent="-231775">
              <a:defRPr>
                <a:solidFill>
                  <a:schemeClr val="tx1"/>
                </a:solidFill>
                <a:latin typeface="Calibri" panose="020F0502020204030204" pitchFamily="34" charset="0"/>
              </a:defRPr>
            </a:lvl3pPr>
            <a:lvl4pPr marL="1631950" indent="-231775">
              <a:defRPr>
                <a:solidFill>
                  <a:schemeClr val="tx1"/>
                </a:solidFill>
                <a:latin typeface="Calibri" panose="020F0502020204030204" pitchFamily="34" charset="0"/>
              </a:defRPr>
            </a:lvl4pPr>
            <a:lvl5pPr marL="2098675" indent="-231775">
              <a:defRPr>
                <a:solidFill>
                  <a:schemeClr val="tx1"/>
                </a:solidFill>
                <a:latin typeface="Calibri" panose="020F0502020204030204" pitchFamily="34" charset="0"/>
              </a:defRPr>
            </a:lvl5pPr>
            <a:lvl6pPr marL="2555875" indent="-231775" eaLnBrk="0" fontAlgn="base" hangingPunct="0">
              <a:spcBef>
                <a:spcPct val="0"/>
              </a:spcBef>
              <a:spcAft>
                <a:spcPct val="0"/>
              </a:spcAft>
              <a:defRPr>
                <a:solidFill>
                  <a:schemeClr val="tx1"/>
                </a:solidFill>
                <a:latin typeface="Calibri" panose="020F0502020204030204" pitchFamily="34" charset="0"/>
              </a:defRPr>
            </a:lvl6pPr>
            <a:lvl7pPr marL="3013075" indent="-231775" eaLnBrk="0" fontAlgn="base" hangingPunct="0">
              <a:spcBef>
                <a:spcPct val="0"/>
              </a:spcBef>
              <a:spcAft>
                <a:spcPct val="0"/>
              </a:spcAft>
              <a:defRPr>
                <a:solidFill>
                  <a:schemeClr val="tx1"/>
                </a:solidFill>
                <a:latin typeface="Calibri" panose="020F0502020204030204" pitchFamily="34" charset="0"/>
              </a:defRPr>
            </a:lvl7pPr>
            <a:lvl8pPr marL="3470275" indent="-231775" eaLnBrk="0" fontAlgn="base" hangingPunct="0">
              <a:spcBef>
                <a:spcPct val="0"/>
              </a:spcBef>
              <a:spcAft>
                <a:spcPct val="0"/>
              </a:spcAft>
              <a:defRPr>
                <a:solidFill>
                  <a:schemeClr val="tx1"/>
                </a:solidFill>
                <a:latin typeface="Calibri" panose="020F0502020204030204" pitchFamily="34" charset="0"/>
              </a:defRPr>
            </a:lvl8pPr>
            <a:lvl9pPr marL="3927475"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A3D99C7-402E-4452-AC0F-AC89F4835DED}" type="slidenum">
              <a:rPr lang="en-US" altLang="en-US" smtClean="0">
                <a:solidFill>
                  <a:srgbClr val="000000"/>
                </a:solidFill>
              </a:rPr>
              <a:pPr fontAlgn="base">
                <a:spcBef>
                  <a:spcPct val="0"/>
                </a:spcBef>
                <a:spcAft>
                  <a:spcPct val="0"/>
                </a:spcAft>
              </a:pPr>
              <a:t>29</a:t>
            </a:fld>
            <a:endParaRPr lang="en-US" alt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r>
              <a:rPr lang="en-US" altLang="en-US" b="1" smtClean="0"/>
              <a:t>Icons Used in Presentation</a:t>
            </a:r>
          </a:p>
          <a:p>
            <a:r>
              <a:rPr lang="en-US" altLang="en-US" smtClean="0"/>
              <a:t>Prior to beginning the content of this webinar, there are a couple of things that you may find helpful.</a:t>
            </a:r>
          </a:p>
          <a:p>
            <a:endParaRPr lang="en-US" altLang="en-US" smtClean="0"/>
          </a:p>
          <a:p>
            <a:r>
              <a:rPr lang="en-US" altLang="en-US" smtClean="0"/>
              <a:t>First, there will be icons used throughout the series as visual prompts to additional resources. </a:t>
            </a:r>
          </a:p>
          <a:p>
            <a:r>
              <a:rPr lang="en-US" altLang="en-US" smtClean="0"/>
              <a:t>When you see a:</a:t>
            </a:r>
          </a:p>
          <a:p>
            <a:r>
              <a:rPr lang="en-US" altLang="en-US" smtClean="0"/>
              <a:t>•	Green Download icon – this is to let you know that the document being discussed can be saved to your computer while watching the webinar.   Documents to be downloaded can be found in the Included Resrouces on the webinar platform. </a:t>
            </a:r>
          </a:p>
          <a:p>
            <a:r>
              <a:rPr lang="en-US" altLang="en-US" smtClean="0"/>
              <a:t>•	Blue mouse icon – this will let you know that the slide contains a reference to a website that compliments the content that is being discussed.  The link will be provided on that slide.</a:t>
            </a:r>
          </a:p>
          <a:p>
            <a:r>
              <a:rPr lang="en-US" altLang="en-US" smtClean="0"/>
              <a:t>•	Orange monitor icon – this will let you know that a webinar with related content is available for viewing. </a:t>
            </a:r>
          </a:p>
          <a:p>
            <a:pPr eaLnBrk="1" hangingPunct="1">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5FDA1BD-8B08-4B88-8EF5-3ABE054CB88F}" type="slidenum">
              <a:rPr lang="en-US" altLang="en-US" smtClean="0"/>
              <a:pPr fontAlgn="base">
                <a:spcBef>
                  <a:spcPct val="0"/>
                </a:spcBef>
                <a:spcAft>
                  <a:spcPct val="0"/>
                </a:spcAft>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module addresses: </a:t>
            </a:r>
          </a:p>
          <a:p>
            <a:endParaRPr lang="en-US" altLang="en-US" smtClean="0"/>
          </a:p>
          <a:p>
            <a:r>
              <a:rPr lang="en-US" altLang="en-US" smtClean="0"/>
              <a:t>Several methods of obtaining feedback from families and how to use the feedback results once they are collected. </a:t>
            </a:r>
          </a:p>
          <a:p>
            <a:pPr eaLnBrk="1" hangingPunct="1">
              <a:spcBef>
                <a:spcPct val="0"/>
              </a:spcBef>
            </a:pPr>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64211D6-F1BB-4B85-846A-3AEFA6B8A396}" type="slidenum">
              <a:rPr lang="en-US" altLang="en-US" smtClean="0"/>
              <a:pPr fontAlgn="base">
                <a:spcBef>
                  <a:spcPct val="0"/>
                </a:spcBef>
                <a:spcAft>
                  <a:spcPct val="0"/>
                </a:spcAft>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Typically information is given TO families and less often is it received from families. It is valuable to collect feedback from families for multiple reasons. Collecting feedback provides parents an opportunity to express their thoughts and feelings. This shows you are interested in knowing their thoughts and opinions. </a:t>
            </a:r>
          </a:p>
          <a:p>
            <a:endParaRPr lang="en-US" altLang="en-US" smtClean="0"/>
          </a:p>
          <a:p>
            <a:r>
              <a:rPr lang="en-US" altLang="en-US" smtClean="0"/>
              <a:t>Feedback is information gained from families from a variety of sources. This may include Families’ personal reaction or opinion about a topic.</a:t>
            </a:r>
          </a:p>
          <a:p>
            <a:r>
              <a:rPr lang="en-US" altLang="en-US" smtClean="0"/>
              <a:t>Feedback can be collected using formal or informal methods and allows for the development of two-way communication. </a:t>
            </a:r>
          </a:p>
          <a:p>
            <a:endParaRPr lang="en-US" altLang="en-US" smtClean="0"/>
          </a:p>
          <a:p>
            <a:pPr eaLnBrk="1" hangingPunct="1">
              <a:spcBef>
                <a:spcPct val="0"/>
              </a:spcBef>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703A6C8-FFF7-4DB3-B92F-6F29BDC3DE93}" type="slidenum">
              <a:rPr lang="en-US" altLang="en-US" smtClean="0"/>
              <a:pPr fontAlgn="base">
                <a:spcBef>
                  <a:spcPct val="0"/>
                </a:spcBef>
                <a:spcAft>
                  <a:spcPct val="0"/>
                </a:spcAft>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Collecting feedback helps us become better educators by identifying our strengths and areas of need.</a:t>
            </a:r>
          </a:p>
          <a:p>
            <a:endParaRPr lang="en-US" altLang="en-US" smtClean="0"/>
          </a:p>
          <a:p>
            <a:r>
              <a:rPr lang="en-US" altLang="en-US" smtClean="0"/>
              <a:t>IT also fosters a relationship with all stake holders involved because all meaningful communication is two-way.</a:t>
            </a:r>
          </a:p>
          <a:p>
            <a:endParaRPr lang="en-US" altLang="en-US" smtClean="0"/>
          </a:p>
          <a:p>
            <a:endParaRPr lang="en-US" altLang="en-US" smtClean="0"/>
          </a:p>
        </p:txBody>
      </p:sp>
      <p:sp>
        <p:nvSpPr>
          <p:cNvPr id="4" name="Slide Number Placeholder 3"/>
          <p:cNvSpPr>
            <a:spLocks noGrp="1"/>
          </p:cNvSpPr>
          <p:nvPr>
            <p:ph type="sldNum" sz="quarter" idx="5"/>
          </p:nvPr>
        </p:nvSpPr>
        <p:spPr/>
        <p:txBody>
          <a:bodyPr/>
          <a:lstStyle/>
          <a:p>
            <a:pPr>
              <a:defRPr/>
            </a:pPr>
            <a:fld id="{EDBB9182-BC35-4492-8C1A-2A753F91538D}"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So it Is important to first become aware of the various methods we can use to obtain feedback from families. </a:t>
            </a:r>
          </a:p>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E8491EB-74C1-4DD6-B3D7-00EF18B8949E}" type="slidenum">
              <a:rPr lang="en-US" altLang="en-US" smtClean="0"/>
              <a:pPr fontAlgn="base">
                <a:spcBef>
                  <a:spcPct val="0"/>
                </a:spcBef>
                <a:spcAft>
                  <a:spcPct val="0"/>
                </a:spcAft>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t>The three most common tools to use to gain feedback from families are:</a:t>
            </a:r>
          </a:p>
          <a:p>
            <a:pPr marL="171450" indent="-171450">
              <a:buFont typeface="Arial" panose="020B0604020202020204" pitchFamily="34" charset="0"/>
              <a:buChar char="•"/>
              <a:defRPr/>
            </a:pPr>
            <a:r>
              <a:rPr lang="en-US" dirty="0" smtClean="0"/>
              <a:t>Surveys</a:t>
            </a:r>
          </a:p>
          <a:p>
            <a:pPr marL="171450" indent="-171450">
              <a:buFont typeface="Arial" panose="020B0604020202020204" pitchFamily="34" charset="0"/>
              <a:buChar char="•"/>
              <a:defRPr/>
            </a:pPr>
            <a:r>
              <a:rPr lang="en-US" dirty="0" smtClean="0"/>
              <a:t>Interviews</a:t>
            </a:r>
          </a:p>
          <a:p>
            <a:pPr marL="171450" indent="-171450">
              <a:buFont typeface="Arial" panose="020B0604020202020204" pitchFamily="34" charset="0"/>
              <a:buChar char="•"/>
              <a:defRPr/>
            </a:pPr>
            <a:r>
              <a:rPr lang="en-US" dirty="0" smtClean="0"/>
              <a:t>And Focus groups </a:t>
            </a:r>
          </a:p>
          <a:p>
            <a:pPr eaLnBrk="1" hangingPunct="1">
              <a:spcBef>
                <a:spcPct val="0"/>
              </a:spcBef>
              <a:defRPr/>
            </a:pPr>
            <a:endParaRPr lang="en-US" alt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3AFDCE-91E0-4F4F-BC7D-E62F3427FDCC}" type="slidenum">
              <a:rPr lang="en-US" altLang="en-US" smtClean="0"/>
              <a:pPr fontAlgn="base">
                <a:spcBef>
                  <a:spcPct val="0"/>
                </a:spcBef>
                <a:spcAft>
                  <a:spcPct val="0"/>
                </a:spcAft>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ct val="0"/>
              </a:spcBef>
              <a:spcAft>
                <a:spcPts val="0"/>
              </a:spcAft>
              <a:defRPr/>
            </a:pPr>
            <a:r>
              <a:rPr lang="en-US" altLang="en-US" dirty="0" smtClean="0"/>
              <a:t>Surveys are a </a:t>
            </a:r>
            <a:r>
              <a:rPr lang="en-US" altLang="en-US" b="1" dirty="0" smtClean="0">
                <a:solidFill>
                  <a:prstClr val="black"/>
                </a:solidFill>
              </a:rPr>
              <a:t>“Process of gathering information by asking questions”</a:t>
            </a:r>
            <a:endParaRPr lang="en-US" altLang="en-US" dirty="0" smtClean="0">
              <a:solidFill>
                <a:prstClr val="black"/>
              </a:solidFill>
            </a:endParaRPr>
          </a:p>
          <a:p>
            <a:pPr eaLnBrk="1" fontAlgn="auto" hangingPunct="1">
              <a:spcBef>
                <a:spcPct val="0"/>
              </a:spcBef>
              <a:spcAft>
                <a:spcPts val="0"/>
              </a:spcAft>
              <a:defRPr/>
            </a:pPr>
            <a:endParaRPr lang="en-US" altLang="en-US" dirty="0" smtClean="0">
              <a:solidFill>
                <a:prstClr val="black"/>
              </a:solidFill>
            </a:endParaRPr>
          </a:p>
          <a:p>
            <a:pPr eaLnBrk="1" fontAlgn="auto" hangingPunct="1">
              <a:spcBef>
                <a:spcPct val="0"/>
              </a:spcBef>
              <a:spcAft>
                <a:spcPts val="0"/>
              </a:spcAft>
              <a:defRPr/>
            </a:pPr>
            <a:r>
              <a:rPr lang="en-US" altLang="en-US" dirty="0" smtClean="0">
                <a:solidFill>
                  <a:prstClr val="black"/>
                </a:solidFill>
              </a:rPr>
              <a:t>When designing a survey, it is important to determine:</a:t>
            </a:r>
          </a:p>
          <a:p>
            <a:pPr eaLnBrk="1" fontAlgn="auto" hangingPunct="1">
              <a:spcBef>
                <a:spcPct val="0"/>
              </a:spcBef>
              <a:spcAft>
                <a:spcPts val="0"/>
              </a:spcAft>
              <a:defRPr/>
            </a:pPr>
            <a:endParaRPr lang="en-US" altLang="en-US" dirty="0" smtClean="0">
              <a:solidFill>
                <a:prstClr val="black"/>
              </a:solidFill>
            </a:endParaRPr>
          </a:p>
          <a:p>
            <a:pPr marL="171450" indent="-171450" eaLnBrk="1" fontAlgn="auto" hangingPunct="1">
              <a:spcBef>
                <a:spcPct val="0"/>
              </a:spcBef>
              <a:spcAft>
                <a:spcPts val="0"/>
              </a:spcAft>
              <a:buFont typeface="Arial" panose="020B0604020202020204" pitchFamily="34" charset="0"/>
              <a:buChar char="•"/>
              <a:defRPr/>
            </a:pPr>
            <a:r>
              <a:rPr lang="en-US" altLang="en-US" dirty="0" smtClean="0">
                <a:solidFill>
                  <a:prstClr val="black"/>
                </a:solidFill>
              </a:rPr>
              <a:t>Which questions to ask</a:t>
            </a:r>
          </a:p>
          <a:p>
            <a:pPr marL="171450" indent="-171450" eaLnBrk="1" fontAlgn="auto" hangingPunct="1">
              <a:spcBef>
                <a:spcPct val="0"/>
              </a:spcBef>
              <a:spcAft>
                <a:spcPts val="0"/>
              </a:spcAft>
              <a:buFont typeface="Arial" panose="020B0604020202020204" pitchFamily="34" charset="0"/>
              <a:buChar char="•"/>
              <a:defRPr/>
            </a:pPr>
            <a:r>
              <a:rPr lang="en-US" altLang="en-US" dirty="0" smtClean="0">
                <a:solidFill>
                  <a:prstClr val="black"/>
                </a:solidFill>
              </a:rPr>
              <a:t>Who is your target audience</a:t>
            </a:r>
          </a:p>
          <a:p>
            <a:pPr marL="171450" indent="-171450" eaLnBrk="1" fontAlgn="auto" hangingPunct="1">
              <a:spcBef>
                <a:spcPct val="0"/>
              </a:spcBef>
              <a:spcAft>
                <a:spcPts val="0"/>
              </a:spcAft>
              <a:buFont typeface="Arial" panose="020B0604020202020204" pitchFamily="34" charset="0"/>
              <a:buChar char="•"/>
              <a:defRPr/>
            </a:pPr>
            <a:r>
              <a:rPr lang="en-US" altLang="en-US" dirty="0" smtClean="0">
                <a:solidFill>
                  <a:prstClr val="black"/>
                </a:solidFill>
              </a:rPr>
              <a:t>How you would like to compile and share the results</a:t>
            </a:r>
          </a:p>
          <a:p>
            <a:pPr marL="171450" indent="-171450" eaLnBrk="1" fontAlgn="auto" hangingPunct="1">
              <a:spcBef>
                <a:spcPct val="0"/>
              </a:spcBef>
              <a:spcAft>
                <a:spcPts val="0"/>
              </a:spcAft>
              <a:buFont typeface="Arial" panose="020B0604020202020204" pitchFamily="34" charset="0"/>
              <a:buChar char="•"/>
              <a:defRPr/>
            </a:pPr>
            <a:r>
              <a:rPr lang="en-US" altLang="en-US" dirty="0" smtClean="0">
                <a:solidFill>
                  <a:prstClr val="black"/>
                </a:solidFill>
              </a:rPr>
              <a:t>And how you can accommodate any language barriers </a:t>
            </a:r>
          </a:p>
          <a:p>
            <a:pPr eaLnBrk="1" hangingPunct="1">
              <a:spcBef>
                <a:spcPct val="0"/>
              </a:spcBef>
              <a:defRPr/>
            </a:pPr>
            <a:endParaRPr lang="en-US" alt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363" indent="-284163">
              <a:defRPr>
                <a:solidFill>
                  <a:schemeClr val="tx1"/>
                </a:solidFill>
                <a:latin typeface="Calibri" panose="020F0502020204030204" pitchFamily="34" charset="0"/>
              </a:defRPr>
            </a:lvl2pPr>
            <a:lvl3pPr marL="1141413" indent="-227013">
              <a:defRPr>
                <a:solidFill>
                  <a:schemeClr val="tx1"/>
                </a:solidFill>
                <a:latin typeface="Calibri" panose="020F0502020204030204" pitchFamily="34" charset="0"/>
              </a:defRPr>
            </a:lvl3pPr>
            <a:lvl4pPr marL="1598613" indent="-227013">
              <a:defRPr>
                <a:solidFill>
                  <a:schemeClr val="tx1"/>
                </a:solidFill>
                <a:latin typeface="Calibri" panose="020F0502020204030204" pitchFamily="34" charset="0"/>
              </a:defRPr>
            </a:lvl4pPr>
            <a:lvl5pPr marL="2055813" indent="-227013">
              <a:defRPr>
                <a:solidFill>
                  <a:schemeClr val="tx1"/>
                </a:solidFill>
                <a:latin typeface="Calibri" panose="020F0502020204030204" pitchFamily="34" charset="0"/>
              </a:defRPr>
            </a:lvl5pPr>
            <a:lvl6pPr marL="2513013" indent="-227013" eaLnBrk="0" fontAlgn="base" hangingPunct="0">
              <a:spcBef>
                <a:spcPct val="0"/>
              </a:spcBef>
              <a:spcAft>
                <a:spcPct val="0"/>
              </a:spcAft>
              <a:defRPr>
                <a:solidFill>
                  <a:schemeClr val="tx1"/>
                </a:solidFill>
                <a:latin typeface="Calibri" panose="020F0502020204030204" pitchFamily="34" charset="0"/>
              </a:defRPr>
            </a:lvl6pPr>
            <a:lvl7pPr marL="2970213" indent="-227013" eaLnBrk="0" fontAlgn="base" hangingPunct="0">
              <a:spcBef>
                <a:spcPct val="0"/>
              </a:spcBef>
              <a:spcAft>
                <a:spcPct val="0"/>
              </a:spcAft>
              <a:defRPr>
                <a:solidFill>
                  <a:schemeClr val="tx1"/>
                </a:solidFill>
                <a:latin typeface="Calibri" panose="020F0502020204030204" pitchFamily="34" charset="0"/>
              </a:defRPr>
            </a:lvl7pPr>
            <a:lvl8pPr marL="3427413" indent="-227013" eaLnBrk="0" fontAlgn="base" hangingPunct="0">
              <a:spcBef>
                <a:spcPct val="0"/>
              </a:spcBef>
              <a:spcAft>
                <a:spcPct val="0"/>
              </a:spcAft>
              <a:defRPr>
                <a:solidFill>
                  <a:schemeClr val="tx1"/>
                </a:solidFill>
                <a:latin typeface="Calibri" panose="020F0502020204030204" pitchFamily="34" charset="0"/>
              </a:defRPr>
            </a:lvl8pPr>
            <a:lvl9pPr marL="3884613" indent="-22701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0020ABB-D48B-49E0-9C4D-873E48344B1E}" type="slidenum">
              <a:rPr lang="en-US" altLang="en-US" smtClean="0">
                <a:solidFill>
                  <a:srgbClr val="000000"/>
                </a:solidFill>
              </a:rPr>
              <a:pPr fontAlgn="base">
                <a:spcBef>
                  <a:spcPct val="0"/>
                </a:spcBef>
                <a:spcAft>
                  <a:spcPct val="0"/>
                </a:spcAft>
              </a:pPr>
              <a:t>9</a:t>
            </a:fld>
            <a:endParaRPr lang="en-US" alt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AD5E4B80-8611-4F82-889C-C8E16D4A628E}" type="datetimeFigureOut">
              <a:rPr lang="en-US"/>
              <a:pPr>
                <a:defRPr/>
              </a:pPr>
              <a:t>8/8/2017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B31104-7BA8-4DE6-A976-3D2BFC514CB3}" type="slidenum">
              <a:rPr lang="en-US"/>
              <a:pPr>
                <a:defRPr/>
              </a:pPr>
              <a:t>‹#›</a:t>
            </a:fld>
            <a:endParaRPr lang="en-US"/>
          </a:p>
        </p:txBody>
      </p:sp>
    </p:spTree>
    <p:extLst>
      <p:ext uri="{BB962C8B-B14F-4D97-AF65-F5344CB8AC3E}">
        <p14:creationId xmlns:p14="http://schemas.microsoft.com/office/powerpoint/2010/main" val="2064535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59F5B71-A55D-4E89-B985-A9161A99629A}" type="datetimeFigureOut">
              <a:rPr lang="en-US"/>
              <a:pPr>
                <a:defRPr/>
              </a:pPr>
              <a:t>8/8/2017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9403AA-D8AC-4750-88DA-1D689F32E948}" type="slidenum">
              <a:rPr lang="en-US"/>
              <a:pPr>
                <a:defRPr/>
              </a:pPr>
              <a:t>‹#›</a:t>
            </a:fld>
            <a:endParaRPr lang="en-US"/>
          </a:p>
        </p:txBody>
      </p:sp>
    </p:spTree>
    <p:extLst>
      <p:ext uri="{BB962C8B-B14F-4D97-AF65-F5344CB8AC3E}">
        <p14:creationId xmlns:p14="http://schemas.microsoft.com/office/powerpoint/2010/main" val="4227439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48E73CC-F13E-46BC-BE32-CA167BF3A1D5}" type="datetimeFigureOut">
              <a:rPr lang="en-US"/>
              <a:pPr>
                <a:defRPr/>
              </a:pPr>
              <a:t>8/8/2017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C7336C-A1F7-4851-B322-C4E01399B0B4}" type="slidenum">
              <a:rPr lang="en-US"/>
              <a:pPr>
                <a:defRPr/>
              </a:pPr>
              <a:t>‹#›</a:t>
            </a:fld>
            <a:endParaRPr lang="en-US"/>
          </a:p>
        </p:txBody>
      </p:sp>
    </p:spTree>
    <p:extLst>
      <p:ext uri="{BB962C8B-B14F-4D97-AF65-F5344CB8AC3E}">
        <p14:creationId xmlns:p14="http://schemas.microsoft.com/office/powerpoint/2010/main" val="612552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7501" y="1449148"/>
            <a:ext cx="7929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07501" y="5280847"/>
            <a:ext cx="7929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defTabSz="914400">
              <a:defRPr/>
            </a:lvl1pPr>
          </a:lstStyle>
          <a:p>
            <a:pPr>
              <a:defRPr/>
            </a:pPr>
            <a:fld id="{BA8FD1AB-770F-45C9-9B24-5C5812B4D3B3}" type="datetimeFigureOut">
              <a:rPr lang="en-US"/>
              <a:pPr>
                <a:defRPr/>
              </a:pPr>
              <a:t>8/8/2017</a:t>
            </a:fld>
            <a:endParaRPr lang="en-US"/>
          </a:p>
        </p:txBody>
      </p:sp>
      <p:sp>
        <p:nvSpPr>
          <p:cNvPr id="6" name="Footer Placeholder 4"/>
          <p:cNvSpPr>
            <a:spLocks noGrp="1"/>
          </p:cNvSpPr>
          <p:nvPr>
            <p:ph type="ftr" sz="quarter" idx="11"/>
          </p:nvPr>
        </p:nvSpPr>
        <p:spPr/>
        <p:txBody>
          <a:bodyPr/>
          <a:lstStyle>
            <a:lvl1pPr defTabSz="914400">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A5A0FE06-6F1A-450C-B48F-99A27FF4D7DE}" type="slidenum">
              <a:rPr lang="en-US"/>
              <a:pPr>
                <a:defRPr/>
              </a:pPr>
              <a:t>‹#›</a:t>
            </a:fld>
            <a:endParaRPr lang="en-US"/>
          </a:p>
        </p:txBody>
      </p:sp>
    </p:spTree>
    <p:extLst>
      <p:ext uri="{BB962C8B-B14F-4D97-AF65-F5344CB8AC3E}">
        <p14:creationId xmlns:p14="http://schemas.microsoft.com/office/powerpoint/2010/main" val="713635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3"/>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447188"/>
            <a:ext cx="7928999"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14034" y="2222287"/>
            <a:ext cx="7915931"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defTabSz="914400">
              <a:defRPr/>
            </a:lvl1pPr>
          </a:lstStyle>
          <a:p>
            <a:pPr>
              <a:defRPr/>
            </a:pPr>
            <a:fld id="{52C908F1-F575-4869-A3CC-FBC6EAAD716E}" type="datetimeFigureOut">
              <a:rPr lang="en-US"/>
              <a:pPr>
                <a:defRPr/>
              </a:pPr>
              <a:t>8/8/2017</a:t>
            </a:fld>
            <a:endParaRPr lang="en-US"/>
          </a:p>
        </p:txBody>
      </p:sp>
      <p:sp>
        <p:nvSpPr>
          <p:cNvPr id="6" name="Footer Placeholder 4"/>
          <p:cNvSpPr>
            <a:spLocks noGrp="1"/>
          </p:cNvSpPr>
          <p:nvPr>
            <p:ph type="ftr" sz="quarter" idx="11"/>
          </p:nvPr>
        </p:nvSpPr>
        <p:spPr/>
        <p:txBody>
          <a:bodyPr/>
          <a:lstStyle>
            <a:lvl1pPr defTabSz="914400">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AE90AF35-4ED3-4EB8-B0DD-A853A090AC3F}" type="slidenum">
              <a:rPr lang="en-US"/>
              <a:pPr>
                <a:defRPr/>
              </a:pPr>
              <a:t>‹#›</a:t>
            </a:fld>
            <a:endParaRPr lang="en-US"/>
          </a:p>
        </p:txBody>
      </p:sp>
    </p:spTree>
    <p:extLst>
      <p:ext uri="{BB962C8B-B14F-4D97-AF65-F5344CB8AC3E}">
        <p14:creationId xmlns:p14="http://schemas.microsoft.com/office/powerpoint/2010/main" val="799285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7"/>
          <p:cNvSpPr/>
          <p:nvPr/>
        </p:nvSpPr>
        <p:spPr bwMode="auto">
          <a:xfrm>
            <a:off x="0" y="2"/>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2951396"/>
            <a:ext cx="7921064" cy="1468800"/>
          </a:xfrm>
        </p:spPr>
        <p:txBody>
          <a:bodyPr/>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607500" y="5281202"/>
            <a:ext cx="7921064"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fld id="{AEA6A31D-5D8C-43DE-8103-CF2A115D7E34}" type="datetimeFigureOut">
              <a:rPr lang="en-US"/>
              <a:pPr>
                <a:defRPr/>
              </a:pPr>
              <a:t>8/8/2017</a:t>
            </a:fld>
            <a:endParaRPr lang="en-US"/>
          </a:p>
        </p:txBody>
      </p:sp>
      <p:sp>
        <p:nvSpPr>
          <p:cNvPr id="6" name="Footer Placeholder 4"/>
          <p:cNvSpPr>
            <a:spLocks noGrp="1"/>
          </p:cNvSpPr>
          <p:nvPr>
            <p:ph type="ftr" sz="quarter" idx="11"/>
          </p:nvPr>
        </p:nvSpPr>
        <p:spPr/>
        <p:txBody>
          <a:bodyPr/>
          <a:lstStyle>
            <a:lvl1pPr defTabSz="914400">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4663E6E9-303C-44EE-B2B5-5F0218BCDD66}" type="slidenum">
              <a:rPr lang="en-US"/>
              <a:pPr>
                <a:defRPr/>
              </a:pPr>
              <a:t>‹#›</a:t>
            </a:fld>
            <a:endParaRPr lang="en-US"/>
          </a:p>
        </p:txBody>
      </p:sp>
    </p:spTree>
    <p:extLst>
      <p:ext uri="{BB962C8B-B14F-4D97-AF65-F5344CB8AC3E}">
        <p14:creationId xmlns:p14="http://schemas.microsoft.com/office/powerpoint/2010/main" val="3070885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4"/>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14034" y="2222288"/>
            <a:ext cx="3889405" cy="3638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62" y="2222287"/>
            <a:ext cx="3895937" cy="36387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defTabSz="914400">
              <a:defRPr/>
            </a:lvl1pPr>
          </a:lstStyle>
          <a:p>
            <a:pPr>
              <a:defRPr/>
            </a:pPr>
            <a:fld id="{E847477F-0935-41D1-9BDA-0DBE63F3F062}" type="datetimeFigureOut">
              <a:rPr lang="en-US"/>
              <a:pPr>
                <a:defRPr/>
              </a:pPr>
              <a:t>8/8/2017</a:t>
            </a:fld>
            <a:endParaRPr lang="en-US"/>
          </a:p>
        </p:txBody>
      </p:sp>
      <p:sp>
        <p:nvSpPr>
          <p:cNvPr id="7" name="Footer Placeholder 5"/>
          <p:cNvSpPr>
            <a:spLocks noGrp="1"/>
          </p:cNvSpPr>
          <p:nvPr>
            <p:ph type="ftr" sz="quarter" idx="11"/>
          </p:nvPr>
        </p:nvSpPr>
        <p:spPr/>
        <p:txBody>
          <a:bodyPr/>
          <a:lstStyle>
            <a:lvl1pPr defTabSz="914400">
              <a:defRPr/>
            </a:lvl1pPr>
          </a:lstStyle>
          <a:p>
            <a:pPr>
              <a:defRPr/>
            </a:pPr>
            <a:endParaRPr lang="en-US"/>
          </a:p>
        </p:txBody>
      </p:sp>
      <p:sp>
        <p:nvSpPr>
          <p:cNvPr id="8" name="Slide Number Placeholder 6"/>
          <p:cNvSpPr>
            <a:spLocks noGrp="1"/>
          </p:cNvSpPr>
          <p:nvPr>
            <p:ph type="sldNum" sz="quarter" idx="12"/>
          </p:nvPr>
        </p:nvSpPr>
        <p:spPr/>
        <p:txBody>
          <a:bodyPr/>
          <a:lstStyle>
            <a:lvl1pPr defTabSz="914400">
              <a:defRPr/>
            </a:lvl1pPr>
          </a:lstStyle>
          <a:p>
            <a:pPr>
              <a:defRPr/>
            </a:pPr>
            <a:fld id="{CFAAEDFD-05DA-4AE8-B97C-478A55AB3B39}" type="slidenum">
              <a:rPr lang="en-US"/>
              <a:pPr>
                <a:defRPr/>
              </a:pPr>
              <a:t>‹#›</a:t>
            </a:fld>
            <a:endParaRPr lang="en-US"/>
          </a:p>
        </p:txBody>
      </p:sp>
    </p:spTree>
    <p:extLst>
      <p:ext uri="{BB962C8B-B14F-4D97-AF65-F5344CB8AC3E}">
        <p14:creationId xmlns:p14="http://schemas.microsoft.com/office/powerpoint/2010/main" val="4178364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1046" y="2174875"/>
            <a:ext cx="389239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1047" y="2751139"/>
            <a:ext cx="3892392" cy="3109913"/>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62" y="2174875"/>
            <a:ext cx="389593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62" y="2751139"/>
            <a:ext cx="3895937" cy="3109913"/>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defTabSz="914400">
              <a:defRPr/>
            </a:lvl1pPr>
          </a:lstStyle>
          <a:p>
            <a:pPr>
              <a:defRPr/>
            </a:pPr>
            <a:fld id="{D0ABF2EA-5AA7-480C-A632-51C38E161CB7}" type="datetimeFigureOut">
              <a:rPr lang="en-US"/>
              <a:pPr>
                <a:defRPr/>
              </a:pPr>
              <a:t>8/8/2017</a:t>
            </a:fld>
            <a:endParaRPr lang="en-US"/>
          </a:p>
        </p:txBody>
      </p:sp>
      <p:sp>
        <p:nvSpPr>
          <p:cNvPr id="9" name="Footer Placeholder 7"/>
          <p:cNvSpPr>
            <a:spLocks noGrp="1"/>
          </p:cNvSpPr>
          <p:nvPr>
            <p:ph type="ftr" sz="quarter" idx="11"/>
          </p:nvPr>
        </p:nvSpPr>
        <p:spPr/>
        <p:txBody>
          <a:bodyPr/>
          <a:lstStyle>
            <a:lvl1pPr defTabSz="914400">
              <a:defRPr/>
            </a:lvl1pPr>
          </a:lstStyle>
          <a:p>
            <a:pPr>
              <a:defRPr/>
            </a:pPr>
            <a:endParaRPr lang="en-US"/>
          </a:p>
        </p:txBody>
      </p:sp>
      <p:sp>
        <p:nvSpPr>
          <p:cNvPr id="10" name="Slide Number Placeholder 8"/>
          <p:cNvSpPr>
            <a:spLocks noGrp="1"/>
          </p:cNvSpPr>
          <p:nvPr>
            <p:ph type="sldNum" sz="quarter" idx="12"/>
          </p:nvPr>
        </p:nvSpPr>
        <p:spPr/>
        <p:txBody>
          <a:bodyPr/>
          <a:lstStyle>
            <a:lvl1pPr defTabSz="914400">
              <a:defRPr/>
            </a:lvl1pPr>
          </a:lstStyle>
          <a:p>
            <a:pPr>
              <a:defRPr/>
            </a:pPr>
            <a:fld id="{01B5576D-5885-4A91-BD43-F3F0FC4A40BC}" type="slidenum">
              <a:rPr lang="en-US"/>
              <a:pPr>
                <a:defRPr/>
              </a:pPr>
              <a:t>‹#›</a:t>
            </a:fld>
            <a:endParaRPr lang="en-US"/>
          </a:p>
        </p:txBody>
      </p:sp>
    </p:spTree>
    <p:extLst>
      <p:ext uri="{BB962C8B-B14F-4D97-AF65-F5344CB8AC3E}">
        <p14:creationId xmlns:p14="http://schemas.microsoft.com/office/powerpoint/2010/main" val="2837778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2"/>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defTabSz="914400">
              <a:defRPr/>
            </a:lvl1pPr>
          </a:lstStyle>
          <a:p>
            <a:pPr>
              <a:defRPr/>
            </a:pPr>
            <a:fld id="{3C8F851D-5747-44A1-AD6F-98BE2E03889B}" type="datetimeFigureOut">
              <a:rPr lang="en-US"/>
              <a:pPr>
                <a:defRPr/>
              </a:pPr>
              <a:t>8/8/2017</a:t>
            </a:fld>
            <a:endParaRPr lang="en-US"/>
          </a:p>
        </p:txBody>
      </p:sp>
      <p:sp>
        <p:nvSpPr>
          <p:cNvPr id="5" name="Footer Placeholder 3"/>
          <p:cNvSpPr>
            <a:spLocks noGrp="1"/>
          </p:cNvSpPr>
          <p:nvPr>
            <p:ph type="ftr" sz="quarter" idx="11"/>
          </p:nvPr>
        </p:nvSpPr>
        <p:spPr/>
        <p:txBody>
          <a:bodyPr/>
          <a:lstStyle>
            <a:lvl1pPr defTabSz="914400">
              <a:defRPr/>
            </a:lvl1pPr>
          </a:lstStyle>
          <a:p>
            <a:pPr>
              <a:defRPr/>
            </a:pPr>
            <a:endParaRPr lang="en-US"/>
          </a:p>
        </p:txBody>
      </p:sp>
      <p:sp>
        <p:nvSpPr>
          <p:cNvPr id="6" name="Slide Number Placeholder 4"/>
          <p:cNvSpPr>
            <a:spLocks noGrp="1"/>
          </p:cNvSpPr>
          <p:nvPr>
            <p:ph type="sldNum" sz="quarter" idx="12"/>
          </p:nvPr>
        </p:nvSpPr>
        <p:spPr/>
        <p:txBody>
          <a:bodyPr/>
          <a:lstStyle>
            <a:lvl1pPr defTabSz="914400">
              <a:defRPr/>
            </a:lvl1pPr>
          </a:lstStyle>
          <a:p>
            <a:pPr>
              <a:defRPr/>
            </a:pPr>
            <a:fld id="{F615537B-BA32-4A06-B2B5-A3D4DF09FD1A}" type="slidenum">
              <a:rPr lang="en-US"/>
              <a:pPr>
                <a:defRPr/>
              </a:pPr>
              <a:t>‹#›</a:t>
            </a:fld>
            <a:endParaRPr lang="en-US"/>
          </a:p>
        </p:txBody>
      </p:sp>
    </p:spTree>
    <p:extLst>
      <p:ext uri="{BB962C8B-B14F-4D97-AF65-F5344CB8AC3E}">
        <p14:creationId xmlns:p14="http://schemas.microsoft.com/office/powerpoint/2010/main" val="1758946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a:defRPr/>
            </a:lvl1pPr>
          </a:lstStyle>
          <a:p>
            <a:pPr>
              <a:defRPr/>
            </a:pPr>
            <a:fld id="{0C949038-E011-4074-90DE-B0AD294527F0}" type="datetimeFigureOut">
              <a:rPr lang="en-US"/>
              <a:pPr>
                <a:defRPr/>
              </a:pPr>
              <a:t>8/8/2017</a:t>
            </a:fld>
            <a:endParaRPr lang="en-US"/>
          </a:p>
        </p:txBody>
      </p:sp>
      <p:sp>
        <p:nvSpPr>
          <p:cNvPr id="3" name="Footer Placeholder 2"/>
          <p:cNvSpPr>
            <a:spLocks noGrp="1"/>
          </p:cNvSpPr>
          <p:nvPr>
            <p:ph type="ftr" sz="quarter" idx="11"/>
          </p:nvPr>
        </p:nvSpPr>
        <p:spPr/>
        <p:txBody>
          <a:bodyPr/>
          <a:lstStyle>
            <a:lvl1pPr defTabSz="91440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a:defRPr/>
            </a:lvl1pPr>
          </a:lstStyle>
          <a:p>
            <a:pPr>
              <a:defRPr/>
            </a:pPr>
            <a:fld id="{52C4EC72-DBF7-4455-94DE-80E4DE189E85}" type="slidenum">
              <a:rPr lang="en-US"/>
              <a:pPr>
                <a:defRPr/>
              </a:pPr>
              <a:t>‹#›</a:t>
            </a:fld>
            <a:endParaRPr lang="en-US"/>
          </a:p>
        </p:txBody>
      </p:sp>
    </p:spTree>
    <p:extLst>
      <p:ext uri="{BB962C8B-B14F-4D97-AF65-F5344CB8AC3E}">
        <p14:creationId xmlns:p14="http://schemas.microsoft.com/office/powerpoint/2010/main" val="3931980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4"/>
          <p:cNvSpPr>
            <a:spLocks noChangeAspect="1"/>
          </p:cNvSpPr>
          <p:nvPr/>
        </p:nvSpPr>
        <p:spPr bwMode="auto">
          <a:xfrm>
            <a:off x="804864" y="446088"/>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4" y="446088"/>
            <a:ext cx="2660650" cy="1618396"/>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641725" y="446089"/>
            <a:ext cx="4689475" cy="541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04864" y="2260739"/>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defTabSz="914400">
              <a:defRPr/>
            </a:lvl1pPr>
          </a:lstStyle>
          <a:p>
            <a:pPr>
              <a:defRPr/>
            </a:pPr>
            <a:fld id="{0E316172-A231-4B7F-825C-966E7C502300}" type="datetimeFigureOut">
              <a:rPr lang="en-US"/>
              <a:pPr>
                <a:defRPr/>
              </a:pPr>
              <a:t>8/8/2017</a:t>
            </a:fld>
            <a:endParaRPr lang="en-US"/>
          </a:p>
        </p:txBody>
      </p:sp>
      <p:sp>
        <p:nvSpPr>
          <p:cNvPr id="7" name="Footer Placeholder 5"/>
          <p:cNvSpPr>
            <a:spLocks noGrp="1"/>
          </p:cNvSpPr>
          <p:nvPr>
            <p:ph type="ftr" sz="quarter" idx="11"/>
          </p:nvPr>
        </p:nvSpPr>
        <p:spPr/>
        <p:txBody>
          <a:bodyPr/>
          <a:lstStyle>
            <a:lvl1pPr defTabSz="914400">
              <a:defRPr/>
            </a:lvl1pPr>
          </a:lstStyle>
          <a:p>
            <a:pPr>
              <a:defRPr/>
            </a:pPr>
            <a:endParaRPr lang="en-US"/>
          </a:p>
        </p:txBody>
      </p:sp>
      <p:sp>
        <p:nvSpPr>
          <p:cNvPr id="8" name="Slide Number Placeholder 6"/>
          <p:cNvSpPr>
            <a:spLocks noGrp="1"/>
          </p:cNvSpPr>
          <p:nvPr>
            <p:ph type="sldNum" sz="quarter" idx="12"/>
          </p:nvPr>
        </p:nvSpPr>
        <p:spPr/>
        <p:txBody>
          <a:bodyPr/>
          <a:lstStyle>
            <a:lvl1pPr defTabSz="914400">
              <a:defRPr/>
            </a:lvl1pPr>
          </a:lstStyle>
          <a:p>
            <a:pPr>
              <a:defRPr/>
            </a:pPr>
            <a:fld id="{0F4C105F-F046-4EE1-B1DA-66F22600403B}" type="slidenum">
              <a:rPr lang="en-US"/>
              <a:pPr>
                <a:defRPr/>
              </a:pPr>
              <a:t>‹#›</a:t>
            </a:fld>
            <a:endParaRPr lang="en-US"/>
          </a:p>
        </p:txBody>
      </p:sp>
    </p:spTree>
    <p:extLst>
      <p:ext uri="{BB962C8B-B14F-4D97-AF65-F5344CB8AC3E}">
        <p14:creationId xmlns:p14="http://schemas.microsoft.com/office/powerpoint/2010/main" val="148376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5E358FE-4E4A-4E28-83BF-DFDC501569CD}" type="datetimeFigureOut">
              <a:rPr lang="en-US"/>
              <a:pPr>
                <a:defRPr/>
              </a:pPr>
              <a:t>8/8/2017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E86B9E-171B-4065-AFB3-8A92CCD391ED}" type="slidenum">
              <a:rPr lang="en-US"/>
              <a:pPr>
                <a:defRPr/>
              </a:pPr>
              <a:t>‹#›</a:t>
            </a:fld>
            <a:endParaRPr lang="en-US"/>
          </a:p>
        </p:txBody>
      </p:sp>
    </p:spTree>
    <p:extLst>
      <p:ext uri="{BB962C8B-B14F-4D97-AF65-F5344CB8AC3E}">
        <p14:creationId xmlns:p14="http://schemas.microsoft.com/office/powerpoint/2010/main" val="4167300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1046" y="727523"/>
            <a:ext cx="3639741" cy="1617163"/>
          </a:xfrm>
        </p:spPr>
        <p:txBody>
          <a:bodyPr>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bodyPr>
          <a:lstStyle>
            <a:lvl1pPr algn="ctr">
              <a:buFontTx/>
              <a:buNone/>
              <a:defRPr sz="14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11046" y="2344684"/>
            <a:ext cx="3639741" cy="3516365"/>
          </a:xfrm>
        </p:spPr>
        <p:txBody>
          <a:bodyPr anchor="t"/>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4"/>
          </p:nvPr>
        </p:nvSpPr>
        <p:spPr>
          <a:xfrm>
            <a:off x="2914650" y="6042025"/>
            <a:ext cx="731838" cy="365125"/>
          </a:xfrm>
        </p:spPr>
        <p:txBody>
          <a:bodyPr/>
          <a:lstStyle>
            <a:lvl1pPr defTabSz="914400">
              <a:defRPr/>
            </a:lvl1pPr>
          </a:lstStyle>
          <a:p>
            <a:pPr>
              <a:defRPr/>
            </a:pPr>
            <a:fld id="{86834056-9E7B-4F9C-BE02-359190F5DEDF}" type="datetimeFigureOut">
              <a:rPr lang="en-US"/>
              <a:pPr>
                <a:defRPr/>
              </a:pPr>
              <a:t>8/8/2017</a:t>
            </a:fld>
            <a:endParaRPr lang="en-US"/>
          </a:p>
        </p:txBody>
      </p:sp>
      <p:sp>
        <p:nvSpPr>
          <p:cNvPr id="6" name="Footer Placeholder 5"/>
          <p:cNvSpPr>
            <a:spLocks noGrp="1"/>
          </p:cNvSpPr>
          <p:nvPr>
            <p:ph type="ftr" sz="quarter" idx="15"/>
          </p:nvPr>
        </p:nvSpPr>
        <p:spPr>
          <a:xfrm>
            <a:off x="442913" y="6042025"/>
            <a:ext cx="2471737" cy="365125"/>
          </a:xfrm>
        </p:spPr>
        <p:txBody>
          <a:bodyPr/>
          <a:lstStyle>
            <a:lvl1pPr defTabSz="914400">
              <a:defRPr/>
            </a:lvl1pPr>
          </a:lstStyle>
          <a:p>
            <a:pPr>
              <a:defRPr/>
            </a:pPr>
            <a:endParaRPr lang="en-US"/>
          </a:p>
        </p:txBody>
      </p:sp>
      <p:sp>
        <p:nvSpPr>
          <p:cNvPr id="7" name="Slide Number Placeholder 6"/>
          <p:cNvSpPr>
            <a:spLocks noGrp="1"/>
          </p:cNvSpPr>
          <p:nvPr>
            <p:ph type="sldNum" sz="quarter" idx="16"/>
          </p:nvPr>
        </p:nvSpPr>
        <p:spPr>
          <a:xfrm>
            <a:off x="3646488" y="5916613"/>
            <a:ext cx="796925" cy="490537"/>
          </a:xfrm>
        </p:spPr>
        <p:txBody>
          <a:bodyPr/>
          <a:lstStyle>
            <a:lvl1pPr defTabSz="914400">
              <a:defRPr/>
            </a:lvl1pPr>
          </a:lstStyle>
          <a:p>
            <a:pPr>
              <a:defRPr/>
            </a:pPr>
            <a:fld id="{8B6EDA76-D5BD-4902-AC63-66302773A41C}" type="slidenum">
              <a:rPr lang="en-US"/>
              <a:pPr>
                <a:defRPr/>
              </a:pPr>
              <a:t>‹#›</a:t>
            </a:fld>
            <a:endParaRPr lang="en-US"/>
          </a:p>
        </p:txBody>
      </p:sp>
    </p:spTree>
    <p:extLst>
      <p:ext uri="{BB962C8B-B14F-4D97-AF65-F5344CB8AC3E}">
        <p14:creationId xmlns:p14="http://schemas.microsoft.com/office/powerpoint/2010/main" val="2684375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500" y="4800600"/>
            <a:ext cx="7921064" cy="566738"/>
          </a:xfrm>
        </p:spPr>
        <p:txBody>
          <a:bodyPr>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bodyPr>
          <a:lstStyle>
            <a:lvl1pPr marL="0" indent="0" algn="ctr">
              <a:buFontTx/>
              <a:buNone/>
              <a:defRPr sz="16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7500" y="5367338"/>
            <a:ext cx="7921064" cy="493712"/>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4"/>
          </p:nvPr>
        </p:nvSpPr>
        <p:spPr/>
        <p:txBody>
          <a:bodyPr/>
          <a:lstStyle>
            <a:lvl1pPr defTabSz="914400">
              <a:defRPr/>
            </a:lvl1pPr>
          </a:lstStyle>
          <a:p>
            <a:pPr>
              <a:defRPr/>
            </a:pPr>
            <a:fld id="{2827E3E9-1FA6-46E2-A4EF-55182F9C2728}" type="datetimeFigureOut">
              <a:rPr lang="en-US"/>
              <a:pPr>
                <a:defRPr/>
              </a:pPr>
              <a:t>8/8/2017</a:t>
            </a:fld>
            <a:endParaRPr lang="en-US"/>
          </a:p>
        </p:txBody>
      </p:sp>
      <p:sp>
        <p:nvSpPr>
          <p:cNvPr id="6" name="Footer Placeholder 5"/>
          <p:cNvSpPr>
            <a:spLocks noGrp="1"/>
          </p:cNvSpPr>
          <p:nvPr>
            <p:ph type="ftr" sz="quarter" idx="15"/>
          </p:nvPr>
        </p:nvSpPr>
        <p:spPr/>
        <p:txBody>
          <a:bodyPr/>
          <a:lstStyle>
            <a:lvl1pPr defTabSz="914400">
              <a:defRPr/>
            </a:lvl1pPr>
          </a:lstStyle>
          <a:p>
            <a:pPr>
              <a:defRPr/>
            </a:pPr>
            <a:endParaRPr lang="en-US"/>
          </a:p>
        </p:txBody>
      </p:sp>
      <p:sp>
        <p:nvSpPr>
          <p:cNvPr id="7" name="Slide Number Placeholder 6"/>
          <p:cNvSpPr>
            <a:spLocks noGrp="1"/>
          </p:cNvSpPr>
          <p:nvPr>
            <p:ph type="sldNum" sz="quarter" idx="16"/>
          </p:nvPr>
        </p:nvSpPr>
        <p:spPr/>
        <p:txBody>
          <a:bodyPr/>
          <a:lstStyle>
            <a:lvl1pPr defTabSz="914400">
              <a:defRPr/>
            </a:lvl1pPr>
          </a:lstStyle>
          <a:p>
            <a:pPr>
              <a:defRPr/>
            </a:pPr>
            <a:fld id="{44387DD2-84D8-40E5-A2E2-88077AAF20AE}" type="slidenum">
              <a:rPr lang="en-US"/>
              <a:pPr>
                <a:defRPr/>
              </a:pPr>
              <a:t>‹#›</a:t>
            </a:fld>
            <a:endParaRPr lang="en-US"/>
          </a:p>
        </p:txBody>
      </p:sp>
    </p:spTree>
    <p:extLst>
      <p:ext uri="{BB962C8B-B14F-4D97-AF65-F5344CB8AC3E}">
        <p14:creationId xmlns:p14="http://schemas.microsoft.com/office/powerpoint/2010/main" val="1852535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4"/>
          <p:cNvSpPr>
            <a:spLocks noChangeAspect="1"/>
          </p:cNvSpPr>
          <p:nvPr/>
        </p:nvSpPr>
        <p:spPr bwMode="auto">
          <a:xfrm>
            <a:off x="473773" y="1081456"/>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239" y="1238502"/>
            <a:ext cx="4420380" cy="2645912"/>
          </a:xfrm>
        </p:spPr>
        <p:txBody>
          <a:bodyPr/>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639893" y="4443681"/>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5680982" y="1081457"/>
            <a:ext cx="2857501" cy="4075465"/>
          </a:xfrm>
        </p:spPr>
        <p:txBody>
          <a:bodyPr anchor="t"/>
          <a:lstStyle>
            <a:lvl1pPr marL="0" indent="0">
              <a:buFontTx/>
              <a:buNone/>
              <a:defRPr/>
            </a:lvl1pPr>
          </a:lstStyle>
          <a:p>
            <a:pPr lvl="0"/>
            <a:r>
              <a:rPr lang="en-US" smtClean="0"/>
              <a:t>Click to edit Master text styles</a:t>
            </a:r>
          </a:p>
        </p:txBody>
      </p:sp>
      <p:sp>
        <p:nvSpPr>
          <p:cNvPr id="6" name="Date Placeholder 3"/>
          <p:cNvSpPr>
            <a:spLocks noGrp="1"/>
          </p:cNvSpPr>
          <p:nvPr>
            <p:ph type="dt" sz="half" idx="17"/>
          </p:nvPr>
        </p:nvSpPr>
        <p:spPr/>
        <p:txBody>
          <a:bodyPr/>
          <a:lstStyle>
            <a:lvl1pPr defTabSz="914400">
              <a:defRPr/>
            </a:lvl1pPr>
          </a:lstStyle>
          <a:p>
            <a:pPr>
              <a:defRPr/>
            </a:pPr>
            <a:fld id="{8089715C-2C41-4E0B-8B9C-1BE5C916146B}" type="datetimeFigureOut">
              <a:rPr lang="en-US"/>
              <a:pPr>
                <a:defRPr/>
              </a:pPr>
              <a:t>8/8/2017</a:t>
            </a:fld>
            <a:endParaRPr lang="en-US"/>
          </a:p>
        </p:txBody>
      </p:sp>
      <p:sp>
        <p:nvSpPr>
          <p:cNvPr id="7" name="Footer Placeholder 4"/>
          <p:cNvSpPr>
            <a:spLocks noGrp="1"/>
          </p:cNvSpPr>
          <p:nvPr>
            <p:ph type="ftr" sz="quarter" idx="18"/>
          </p:nvPr>
        </p:nvSpPr>
        <p:spPr/>
        <p:txBody>
          <a:bodyPr/>
          <a:lstStyle>
            <a:lvl1pPr defTabSz="914400">
              <a:defRPr/>
            </a:lvl1pPr>
          </a:lstStyle>
          <a:p>
            <a:pPr>
              <a:defRPr/>
            </a:pPr>
            <a:endParaRPr lang="en-US"/>
          </a:p>
        </p:txBody>
      </p:sp>
      <p:sp>
        <p:nvSpPr>
          <p:cNvPr id="8" name="Slide Number Placeholder 5"/>
          <p:cNvSpPr>
            <a:spLocks noGrp="1"/>
          </p:cNvSpPr>
          <p:nvPr>
            <p:ph type="sldNum" sz="quarter" idx="19"/>
          </p:nvPr>
        </p:nvSpPr>
        <p:spPr/>
        <p:txBody>
          <a:bodyPr/>
          <a:lstStyle>
            <a:lvl1pPr defTabSz="914400">
              <a:defRPr/>
            </a:lvl1pPr>
          </a:lstStyle>
          <a:p>
            <a:pPr>
              <a:defRPr/>
            </a:pPr>
            <a:fld id="{A7D061DE-CAFD-4213-B4B5-5CF7181B4428}" type="slidenum">
              <a:rPr lang="en-US"/>
              <a:pPr>
                <a:defRPr/>
              </a:pPr>
              <a:t>‹#›</a:t>
            </a:fld>
            <a:endParaRPr lang="en-US"/>
          </a:p>
        </p:txBody>
      </p:sp>
    </p:spTree>
    <p:extLst>
      <p:ext uri="{BB962C8B-B14F-4D97-AF65-F5344CB8AC3E}">
        <p14:creationId xmlns:p14="http://schemas.microsoft.com/office/powerpoint/2010/main" val="2687139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4" name="Freeform 3"/>
          <p:cNvSpPr>
            <a:spLocks noChangeAspect="1"/>
          </p:cNvSpPr>
          <p:nvPr/>
        </p:nvSpPr>
        <p:spPr bwMode="auto">
          <a:xfrm>
            <a:off x="855664"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7" y="2435958"/>
            <a:ext cx="328689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4617000" y="2286001"/>
            <a:ext cx="3660225" cy="2295525"/>
          </a:xfrm>
        </p:spPr>
        <p:txBody>
          <a:bodyPr anchor="t"/>
          <a:lstStyle>
            <a:lvl1pPr marL="0" indent="0">
              <a:buFontTx/>
              <a:buNone/>
              <a:defRPr/>
            </a:lvl1pPr>
          </a:lstStyle>
          <a:p>
            <a:pPr lvl="0"/>
            <a:r>
              <a:rPr lang="en-US" smtClean="0"/>
              <a:t>Click to edit Master text styles</a:t>
            </a:r>
          </a:p>
        </p:txBody>
      </p:sp>
      <p:sp>
        <p:nvSpPr>
          <p:cNvPr id="5" name="Date Placeholder 1"/>
          <p:cNvSpPr>
            <a:spLocks noGrp="1"/>
          </p:cNvSpPr>
          <p:nvPr>
            <p:ph type="dt" sz="half" idx="17"/>
          </p:nvPr>
        </p:nvSpPr>
        <p:spPr/>
        <p:txBody>
          <a:bodyPr/>
          <a:lstStyle>
            <a:lvl1pPr defTabSz="914400">
              <a:defRPr/>
            </a:lvl1pPr>
          </a:lstStyle>
          <a:p>
            <a:pPr>
              <a:defRPr/>
            </a:pPr>
            <a:fld id="{5CA08799-C726-41B1-BB8A-28B9DE09B368}" type="datetimeFigureOut">
              <a:rPr lang="en-US"/>
              <a:pPr>
                <a:defRPr/>
              </a:pPr>
              <a:t>8/8/2017</a:t>
            </a:fld>
            <a:endParaRPr lang="en-US"/>
          </a:p>
        </p:txBody>
      </p:sp>
      <p:sp>
        <p:nvSpPr>
          <p:cNvPr id="7" name="Footer Placeholder 2"/>
          <p:cNvSpPr>
            <a:spLocks noGrp="1"/>
          </p:cNvSpPr>
          <p:nvPr>
            <p:ph type="ftr" sz="quarter" idx="18"/>
          </p:nvPr>
        </p:nvSpPr>
        <p:spPr/>
        <p:txBody>
          <a:bodyPr/>
          <a:lstStyle>
            <a:lvl1pPr defTabSz="914400">
              <a:defRPr/>
            </a:lvl1pPr>
          </a:lstStyle>
          <a:p>
            <a:pPr>
              <a:defRPr/>
            </a:pPr>
            <a:endParaRPr lang="en-US"/>
          </a:p>
        </p:txBody>
      </p:sp>
      <p:sp>
        <p:nvSpPr>
          <p:cNvPr id="8" name="Slide Number Placeholder 3"/>
          <p:cNvSpPr>
            <a:spLocks noGrp="1"/>
          </p:cNvSpPr>
          <p:nvPr>
            <p:ph type="sldNum" sz="quarter" idx="19"/>
          </p:nvPr>
        </p:nvSpPr>
        <p:spPr/>
        <p:txBody>
          <a:bodyPr/>
          <a:lstStyle>
            <a:lvl1pPr defTabSz="914400">
              <a:defRPr/>
            </a:lvl1pPr>
          </a:lstStyle>
          <a:p>
            <a:pPr>
              <a:defRPr/>
            </a:pPr>
            <a:fld id="{BA5A6664-14FB-425E-B6B0-017E20DD65B2}" type="slidenum">
              <a:rPr lang="en-US"/>
              <a:pPr>
                <a:defRPr/>
              </a:pPr>
              <a:t>‹#›</a:t>
            </a:fld>
            <a:endParaRPr lang="en-US"/>
          </a:p>
        </p:txBody>
      </p:sp>
    </p:spTree>
    <p:extLst>
      <p:ext uri="{BB962C8B-B14F-4D97-AF65-F5344CB8AC3E}">
        <p14:creationId xmlns:p14="http://schemas.microsoft.com/office/powerpoint/2010/main" val="1448339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3"/>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defTabSz="914400">
              <a:defRPr/>
            </a:lvl1pPr>
          </a:lstStyle>
          <a:p>
            <a:pPr>
              <a:defRPr/>
            </a:pPr>
            <a:fld id="{0355A867-E8E1-4564-A463-8F07E3CD2E5F}" type="datetimeFigureOut">
              <a:rPr lang="en-US"/>
              <a:pPr>
                <a:defRPr/>
              </a:pPr>
              <a:t>8/8/2017</a:t>
            </a:fld>
            <a:endParaRPr lang="en-US"/>
          </a:p>
        </p:txBody>
      </p:sp>
      <p:sp>
        <p:nvSpPr>
          <p:cNvPr id="6" name="Footer Placeholder 4"/>
          <p:cNvSpPr>
            <a:spLocks noGrp="1"/>
          </p:cNvSpPr>
          <p:nvPr>
            <p:ph type="ftr" sz="quarter" idx="11"/>
          </p:nvPr>
        </p:nvSpPr>
        <p:spPr/>
        <p:txBody>
          <a:bodyPr/>
          <a:lstStyle>
            <a:lvl1pPr defTabSz="914400">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C2D48CF5-1EB7-4BA8-B24B-0EB9A2602F00}" type="slidenum">
              <a:rPr lang="en-US"/>
              <a:pPr>
                <a:defRPr/>
              </a:pPr>
              <a:t>‹#›</a:t>
            </a:fld>
            <a:endParaRPr lang="en-US"/>
          </a:p>
        </p:txBody>
      </p:sp>
    </p:spTree>
    <p:extLst>
      <p:ext uri="{BB962C8B-B14F-4D97-AF65-F5344CB8AC3E}">
        <p14:creationId xmlns:p14="http://schemas.microsoft.com/office/powerpoint/2010/main" val="702436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3"/>
          <p:cNvSpPr>
            <a:spLocks noChangeAspect="1"/>
          </p:cNvSpPr>
          <p:nvPr/>
        </p:nvSpPr>
        <p:spPr bwMode="auto">
          <a:xfrm>
            <a:off x="5752239"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37656" y="586171"/>
            <a:ext cx="1871093"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7501" y="446089"/>
            <a:ext cx="4958655"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defTabSz="914400">
              <a:defRPr/>
            </a:lvl1pPr>
          </a:lstStyle>
          <a:p>
            <a:pPr>
              <a:defRPr/>
            </a:pPr>
            <a:fld id="{D01731F1-5DAE-4E93-832C-91838C69249E}" type="datetimeFigureOut">
              <a:rPr lang="en-US"/>
              <a:pPr>
                <a:defRPr/>
              </a:pPr>
              <a:t>8/8/2017</a:t>
            </a:fld>
            <a:endParaRPr lang="en-US"/>
          </a:p>
        </p:txBody>
      </p:sp>
      <p:sp>
        <p:nvSpPr>
          <p:cNvPr id="6" name="Footer Placeholder 4"/>
          <p:cNvSpPr>
            <a:spLocks noGrp="1"/>
          </p:cNvSpPr>
          <p:nvPr>
            <p:ph type="ftr" sz="quarter" idx="11"/>
          </p:nvPr>
        </p:nvSpPr>
        <p:spPr/>
        <p:txBody>
          <a:bodyPr/>
          <a:lstStyle>
            <a:lvl1pPr defTabSz="914400">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1EA5755C-F664-4434-8104-529BEDD0797C}" type="slidenum">
              <a:rPr lang="en-US"/>
              <a:pPr>
                <a:defRPr/>
              </a:pPr>
              <a:t>‹#›</a:t>
            </a:fld>
            <a:endParaRPr lang="en-US"/>
          </a:p>
        </p:txBody>
      </p:sp>
    </p:spTree>
    <p:extLst>
      <p:ext uri="{BB962C8B-B14F-4D97-AF65-F5344CB8AC3E}">
        <p14:creationId xmlns:p14="http://schemas.microsoft.com/office/powerpoint/2010/main" val="21562007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C92168A-CA70-49A1-AC8B-22B9789FB6AC}" type="datetimeFigureOut">
              <a:rPr lang="en-US"/>
              <a:pPr>
                <a:defRPr/>
              </a:pPr>
              <a:t>8/8/2017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E8B7CE-C374-4E98-A65F-8D1D43C0089C}" type="slidenum">
              <a:rPr lang="en-US"/>
              <a:pPr>
                <a:defRPr/>
              </a:pPr>
              <a:t>‹#›</a:t>
            </a:fld>
            <a:endParaRPr lang="en-US"/>
          </a:p>
        </p:txBody>
      </p:sp>
    </p:spTree>
    <p:extLst>
      <p:ext uri="{BB962C8B-B14F-4D97-AF65-F5344CB8AC3E}">
        <p14:creationId xmlns:p14="http://schemas.microsoft.com/office/powerpoint/2010/main" val="42715471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540359-8CA8-4891-8A23-A302DDDB9220}" type="datetimeFigureOut">
              <a:rPr lang="en-US"/>
              <a:pPr>
                <a:defRPr/>
              </a:pPr>
              <a:t>8/8/2017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7A76F8-EFC5-4904-8185-78E9603CADFC}" type="slidenum">
              <a:rPr lang="en-US"/>
              <a:pPr>
                <a:defRPr/>
              </a:pPr>
              <a:t>‹#›</a:t>
            </a:fld>
            <a:endParaRPr lang="en-US"/>
          </a:p>
        </p:txBody>
      </p:sp>
    </p:spTree>
    <p:extLst>
      <p:ext uri="{BB962C8B-B14F-4D97-AF65-F5344CB8AC3E}">
        <p14:creationId xmlns:p14="http://schemas.microsoft.com/office/powerpoint/2010/main" val="6058915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0C6A8EF-D0C2-451F-ADCE-E04C8C04F612}" type="datetimeFigureOut">
              <a:rPr lang="en-US"/>
              <a:pPr>
                <a:defRPr/>
              </a:pPr>
              <a:t>8/8/2017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DF1C1C-2330-4B94-AD9A-7AC5158879B2}" type="slidenum">
              <a:rPr lang="en-US"/>
              <a:pPr>
                <a:defRPr/>
              </a:pPr>
              <a:t>‹#›</a:t>
            </a:fld>
            <a:endParaRPr lang="en-US"/>
          </a:p>
        </p:txBody>
      </p:sp>
    </p:spTree>
    <p:extLst>
      <p:ext uri="{BB962C8B-B14F-4D97-AF65-F5344CB8AC3E}">
        <p14:creationId xmlns:p14="http://schemas.microsoft.com/office/powerpoint/2010/main" val="37696006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82C9DBD-DE39-4CFD-B38D-2AEA50365B7E}" type="datetimeFigureOut">
              <a:rPr lang="en-US"/>
              <a:pPr>
                <a:defRPr/>
              </a:pPr>
              <a:t>8/8/2017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E0803E-F1DB-4C61-934D-2C030B60DB01}" type="slidenum">
              <a:rPr lang="en-US"/>
              <a:pPr>
                <a:defRPr/>
              </a:pPr>
              <a:t>‹#›</a:t>
            </a:fld>
            <a:endParaRPr lang="en-US"/>
          </a:p>
        </p:txBody>
      </p:sp>
    </p:spTree>
    <p:extLst>
      <p:ext uri="{BB962C8B-B14F-4D97-AF65-F5344CB8AC3E}">
        <p14:creationId xmlns:p14="http://schemas.microsoft.com/office/powerpoint/2010/main" val="1781081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7E37054-76BB-4039-83EA-26E4DB0EEA30}" type="datetimeFigureOut">
              <a:rPr lang="en-US"/>
              <a:pPr>
                <a:defRPr/>
              </a:pPr>
              <a:t>8/8/2017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37880D-6B6F-472A-B834-C8F888FE5525}" type="slidenum">
              <a:rPr lang="en-US"/>
              <a:pPr>
                <a:defRPr/>
              </a:pPr>
              <a:t>‹#›</a:t>
            </a:fld>
            <a:endParaRPr lang="en-US"/>
          </a:p>
        </p:txBody>
      </p:sp>
    </p:spTree>
    <p:extLst>
      <p:ext uri="{BB962C8B-B14F-4D97-AF65-F5344CB8AC3E}">
        <p14:creationId xmlns:p14="http://schemas.microsoft.com/office/powerpoint/2010/main" val="37377356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5656196-52E3-4BAA-A357-CDFD79AE6714}" type="datetimeFigureOut">
              <a:rPr lang="en-US"/>
              <a:pPr>
                <a:defRPr/>
              </a:pPr>
              <a:t>8/8/2017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8560482-49DE-4609-A5B0-48BF0808A5D7}" type="slidenum">
              <a:rPr lang="en-US"/>
              <a:pPr>
                <a:defRPr/>
              </a:pPr>
              <a:t>‹#›</a:t>
            </a:fld>
            <a:endParaRPr lang="en-US"/>
          </a:p>
        </p:txBody>
      </p:sp>
    </p:spTree>
    <p:extLst>
      <p:ext uri="{BB962C8B-B14F-4D97-AF65-F5344CB8AC3E}">
        <p14:creationId xmlns:p14="http://schemas.microsoft.com/office/powerpoint/2010/main" val="32586047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8D5018A-C935-4FB0-975D-FB1FF4A29F5E}" type="datetimeFigureOut">
              <a:rPr lang="en-US"/>
              <a:pPr>
                <a:defRPr/>
              </a:pPr>
              <a:t>8/8/2017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7D1B915-BF2B-44CF-BDC5-03692717AF49}" type="slidenum">
              <a:rPr lang="en-US"/>
              <a:pPr>
                <a:defRPr/>
              </a:pPr>
              <a:t>‹#›</a:t>
            </a:fld>
            <a:endParaRPr lang="en-US"/>
          </a:p>
        </p:txBody>
      </p:sp>
    </p:spTree>
    <p:extLst>
      <p:ext uri="{BB962C8B-B14F-4D97-AF65-F5344CB8AC3E}">
        <p14:creationId xmlns:p14="http://schemas.microsoft.com/office/powerpoint/2010/main" val="12002896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5939A83-729C-49AE-8CC9-EE99A013CAC9}" type="datetimeFigureOut">
              <a:rPr lang="en-US"/>
              <a:pPr>
                <a:defRPr/>
              </a:pPr>
              <a:t>8/8/2017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BAC4B9C-006C-46B5-9810-124E2AFE7D17}" type="slidenum">
              <a:rPr lang="en-US"/>
              <a:pPr>
                <a:defRPr/>
              </a:pPr>
              <a:t>‹#›</a:t>
            </a:fld>
            <a:endParaRPr lang="en-US"/>
          </a:p>
        </p:txBody>
      </p:sp>
    </p:spTree>
    <p:extLst>
      <p:ext uri="{BB962C8B-B14F-4D97-AF65-F5344CB8AC3E}">
        <p14:creationId xmlns:p14="http://schemas.microsoft.com/office/powerpoint/2010/main" val="38104399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6EC339-6BAE-4628-8554-20EA8B8DAE8E}" type="datetimeFigureOut">
              <a:rPr lang="en-US"/>
              <a:pPr>
                <a:defRPr/>
              </a:pPr>
              <a:t>8/8/2017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1EB102-15E3-45E5-9F98-7ACC1D940112}" type="slidenum">
              <a:rPr lang="en-US"/>
              <a:pPr>
                <a:defRPr/>
              </a:pPr>
              <a:t>‹#›</a:t>
            </a:fld>
            <a:endParaRPr lang="en-US"/>
          </a:p>
        </p:txBody>
      </p:sp>
    </p:spTree>
    <p:extLst>
      <p:ext uri="{BB962C8B-B14F-4D97-AF65-F5344CB8AC3E}">
        <p14:creationId xmlns:p14="http://schemas.microsoft.com/office/powerpoint/2010/main" val="2167389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797A603-0E01-4DFD-8D82-D91AD88C8E42}" type="datetimeFigureOut">
              <a:rPr lang="en-US"/>
              <a:pPr>
                <a:defRPr/>
              </a:pPr>
              <a:t>8/8/2017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9DEECD-4D24-4ED5-B8C2-4C18A856E674}" type="slidenum">
              <a:rPr lang="en-US"/>
              <a:pPr>
                <a:defRPr/>
              </a:pPr>
              <a:t>‹#›</a:t>
            </a:fld>
            <a:endParaRPr lang="en-US"/>
          </a:p>
        </p:txBody>
      </p:sp>
    </p:spTree>
    <p:extLst>
      <p:ext uri="{BB962C8B-B14F-4D97-AF65-F5344CB8AC3E}">
        <p14:creationId xmlns:p14="http://schemas.microsoft.com/office/powerpoint/2010/main" val="8059280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254D8C-CF6E-4C99-8AEB-8BA5F878F8E8}" type="datetimeFigureOut">
              <a:rPr lang="en-US"/>
              <a:pPr>
                <a:defRPr/>
              </a:pPr>
              <a:t>8/8/2017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03168B-3E9F-479A-B36D-FC5EA426D333}" type="slidenum">
              <a:rPr lang="en-US"/>
              <a:pPr>
                <a:defRPr/>
              </a:pPr>
              <a:t>‹#›</a:t>
            </a:fld>
            <a:endParaRPr lang="en-US"/>
          </a:p>
        </p:txBody>
      </p:sp>
    </p:spTree>
    <p:extLst>
      <p:ext uri="{BB962C8B-B14F-4D97-AF65-F5344CB8AC3E}">
        <p14:creationId xmlns:p14="http://schemas.microsoft.com/office/powerpoint/2010/main" val="363609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1572E9D-C728-4ED9-97C8-9BB4FFAF8A44}" type="datetimeFigureOut">
              <a:rPr lang="en-US"/>
              <a:pPr>
                <a:defRPr/>
              </a:pPr>
              <a:t>8/8/2017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339629-18FE-4618-8570-C6A2D2F4E0D7}" type="slidenum">
              <a:rPr lang="en-US"/>
              <a:pPr>
                <a:defRPr/>
              </a:pPr>
              <a:t>‹#›</a:t>
            </a:fld>
            <a:endParaRPr lang="en-US"/>
          </a:p>
        </p:txBody>
      </p:sp>
    </p:spTree>
    <p:extLst>
      <p:ext uri="{BB962C8B-B14F-4D97-AF65-F5344CB8AC3E}">
        <p14:creationId xmlns:p14="http://schemas.microsoft.com/office/powerpoint/2010/main" val="2601788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ED22D49-2E0C-4323-BFD6-48983662AD10}" type="datetimeFigureOut">
              <a:rPr lang="en-US"/>
              <a:pPr>
                <a:defRPr/>
              </a:pPr>
              <a:t>8/8/2017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CB556D-455C-44A9-87DB-5E303A7B2294}" type="slidenum">
              <a:rPr lang="en-US"/>
              <a:pPr>
                <a:defRPr/>
              </a:pPr>
              <a:t>‹#›</a:t>
            </a:fld>
            <a:endParaRPr lang="en-US"/>
          </a:p>
        </p:txBody>
      </p:sp>
    </p:spTree>
    <p:extLst>
      <p:ext uri="{BB962C8B-B14F-4D97-AF65-F5344CB8AC3E}">
        <p14:creationId xmlns:p14="http://schemas.microsoft.com/office/powerpoint/2010/main" val="20384971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810B8A-9162-4A97-A336-BBFC7AA79661}" type="datetimeFigureOut">
              <a:rPr lang="en-US"/>
              <a:pPr>
                <a:defRPr/>
              </a:pPr>
              <a:t>8/8/2017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A9E450-C6A1-4A96-8FAC-BE6D826F7AE4}" type="slidenum">
              <a:rPr lang="en-US"/>
              <a:pPr>
                <a:defRPr/>
              </a:pPr>
              <a:t>‹#›</a:t>
            </a:fld>
            <a:endParaRPr lang="en-US"/>
          </a:p>
        </p:txBody>
      </p:sp>
    </p:spTree>
    <p:extLst>
      <p:ext uri="{BB962C8B-B14F-4D97-AF65-F5344CB8AC3E}">
        <p14:creationId xmlns:p14="http://schemas.microsoft.com/office/powerpoint/2010/main" val="28508831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9DBC64-E4DD-44DE-88DB-5DF7594708B4}" type="datetimeFigureOut">
              <a:rPr lang="en-US"/>
              <a:pPr>
                <a:defRPr/>
              </a:pPr>
              <a:t>8/8/2017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96B409-2FFE-4ABE-A40A-D33414381197}" type="slidenum">
              <a:rPr lang="en-US"/>
              <a:pPr>
                <a:defRPr/>
              </a:pPr>
              <a:t>‹#›</a:t>
            </a:fld>
            <a:endParaRPr lang="en-US"/>
          </a:p>
        </p:txBody>
      </p:sp>
    </p:spTree>
    <p:extLst>
      <p:ext uri="{BB962C8B-B14F-4D97-AF65-F5344CB8AC3E}">
        <p14:creationId xmlns:p14="http://schemas.microsoft.com/office/powerpoint/2010/main" val="3700704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4B6B703-8AAF-4CBA-AF2F-1CC78CF49C89}" type="datetimeFigureOut">
              <a:rPr lang="en-US"/>
              <a:pPr>
                <a:defRPr/>
              </a:pPr>
              <a:t>8/8/2017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B62C80-D49E-4F27-854D-E24BED08E309}" type="slidenum">
              <a:rPr lang="en-US"/>
              <a:pPr>
                <a:defRPr/>
              </a:pPr>
              <a:t>‹#›</a:t>
            </a:fld>
            <a:endParaRPr lang="en-US"/>
          </a:p>
        </p:txBody>
      </p:sp>
    </p:spTree>
    <p:extLst>
      <p:ext uri="{BB962C8B-B14F-4D97-AF65-F5344CB8AC3E}">
        <p14:creationId xmlns:p14="http://schemas.microsoft.com/office/powerpoint/2010/main" val="7879100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7B057EB-21F3-421F-83FD-8778BA40F7C1}" type="datetimeFigureOut">
              <a:rPr lang="en-US"/>
              <a:pPr>
                <a:defRPr/>
              </a:pPr>
              <a:t>8/8/2017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201D73-43B9-4A53-9FC0-CEAA3E86DA79}" type="slidenum">
              <a:rPr lang="en-US"/>
              <a:pPr>
                <a:defRPr/>
              </a:pPr>
              <a:t>‹#›</a:t>
            </a:fld>
            <a:endParaRPr lang="en-US"/>
          </a:p>
        </p:txBody>
      </p:sp>
    </p:spTree>
    <p:extLst>
      <p:ext uri="{BB962C8B-B14F-4D97-AF65-F5344CB8AC3E}">
        <p14:creationId xmlns:p14="http://schemas.microsoft.com/office/powerpoint/2010/main" val="709410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EC4EDD4-7181-4A1D-A25F-7AC2280B6CB0}" type="datetimeFigureOut">
              <a:rPr lang="en-US"/>
              <a:pPr>
                <a:defRPr/>
              </a:pPr>
              <a:t>8/8/2017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344F5B9-7A83-4C19-9781-20B7EF01C2F7}" type="slidenum">
              <a:rPr lang="en-US"/>
              <a:pPr>
                <a:defRPr/>
              </a:pPr>
              <a:t>‹#›</a:t>
            </a:fld>
            <a:endParaRPr lang="en-US"/>
          </a:p>
        </p:txBody>
      </p:sp>
    </p:spTree>
    <p:extLst>
      <p:ext uri="{BB962C8B-B14F-4D97-AF65-F5344CB8AC3E}">
        <p14:creationId xmlns:p14="http://schemas.microsoft.com/office/powerpoint/2010/main" val="6548258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BCF322-967B-4987-B5C3-1B2ABC3505C4}" type="datetimeFigureOut">
              <a:rPr lang="en-US"/>
              <a:pPr>
                <a:defRPr/>
              </a:pPr>
              <a:t>8/8/2017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990B08D-D9D0-4093-830F-FA7C73FCBF87}" type="slidenum">
              <a:rPr lang="en-US"/>
              <a:pPr>
                <a:defRPr/>
              </a:pPr>
              <a:t>‹#›</a:t>
            </a:fld>
            <a:endParaRPr lang="en-US"/>
          </a:p>
        </p:txBody>
      </p:sp>
    </p:spTree>
    <p:extLst>
      <p:ext uri="{BB962C8B-B14F-4D97-AF65-F5344CB8AC3E}">
        <p14:creationId xmlns:p14="http://schemas.microsoft.com/office/powerpoint/2010/main" val="2027099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C3AF1F8-7ABB-4413-90D8-4BBF9EB3AFCD}" type="datetimeFigureOut">
              <a:rPr lang="en-US"/>
              <a:pPr>
                <a:defRPr/>
              </a:pPr>
              <a:t>8/8/2017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5787AF-4053-4D76-82BC-23A7C17409BC}" type="slidenum">
              <a:rPr lang="en-US"/>
              <a:pPr>
                <a:defRPr/>
              </a:pPr>
              <a:t>‹#›</a:t>
            </a:fld>
            <a:endParaRPr lang="en-US"/>
          </a:p>
        </p:txBody>
      </p:sp>
    </p:spTree>
    <p:extLst>
      <p:ext uri="{BB962C8B-B14F-4D97-AF65-F5344CB8AC3E}">
        <p14:creationId xmlns:p14="http://schemas.microsoft.com/office/powerpoint/2010/main" val="3534291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3F8423-14A5-4F94-9137-98114668B271}" type="datetimeFigureOut">
              <a:rPr lang="en-US"/>
              <a:pPr>
                <a:defRPr/>
              </a:pPr>
              <a:t>8/8/2017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7D64C2-C677-4701-899C-764CC5805520}" type="slidenum">
              <a:rPr lang="en-US"/>
              <a:pPr>
                <a:defRPr/>
              </a:pPr>
              <a:t>‹#›</a:t>
            </a:fld>
            <a:endParaRPr lang="en-US"/>
          </a:p>
        </p:txBody>
      </p:sp>
    </p:spTree>
    <p:extLst>
      <p:ext uri="{BB962C8B-B14F-4D97-AF65-F5344CB8AC3E}">
        <p14:creationId xmlns:p14="http://schemas.microsoft.com/office/powerpoint/2010/main" val="22575419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D8C5E4C-9AD4-4B55-9A5C-E989F71599B4}" type="datetimeFigureOut">
              <a:rPr lang="en-US"/>
              <a:pPr>
                <a:defRPr/>
              </a:pPr>
              <a:t>8/8/2017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D8E9A1-320A-44EB-B22A-5F1A49A5139A}" type="slidenum">
              <a:rPr lang="en-US"/>
              <a:pPr>
                <a:defRPr/>
              </a:pPr>
              <a:t>‹#›</a:t>
            </a:fld>
            <a:endParaRPr lang="en-US"/>
          </a:p>
        </p:txBody>
      </p:sp>
    </p:spTree>
    <p:extLst>
      <p:ext uri="{BB962C8B-B14F-4D97-AF65-F5344CB8AC3E}">
        <p14:creationId xmlns:p14="http://schemas.microsoft.com/office/powerpoint/2010/main" val="28524982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BE5B4D-54F4-42D6-AB8C-1066DB40B1CD}" type="datetimeFigureOut">
              <a:rPr lang="en-US"/>
              <a:pPr>
                <a:defRPr/>
              </a:pPr>
              <a:t>8/8/2017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05CB6B-7D3B-4B31-9704-624DF8C4354E}" type="slidenum">
              <a:rPr lang="en-US"/>
              <a:pPr>
                <a:defRPr/>
              </a:pPr>
              <a:t>‹#›</a:t>
            </a:fld>
            <a:endParaRPr lang="en-US"/>
          </a:p>
        </p:txBody>
      </p:sp>
    </p:spTree>
    <p:extLst>
      <p:ext uri="{BB962C8B-B14F-4D97-AF65-F5344CB8AC3E}">
        <p14:creationId xmlns:p14="http://schemas.microsoft.com/office/powerpoint/2010/main" val="10218466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61602C-90CD-4309-B61D-92A843B033D1}" type="datetimeFigureOut">
              <a:rPr lang="en-US"/>
              <a:pPr>
                <a:defRPr/>
              </a:pPr>
              <a:t>8/8/2017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72121D-8BC0-49E1-86B8-A9BDD2259C61}" type="slidenum">
              <a:rPr lang="en-US"/>
              <a:pPr>
                <a:defRPr/>
              </a:pPr>
              <a:t>‹#›</a:t>
            </a:fld>
            <a:endParaRPr lang="en-US"/>
          </a:p>
        </p:txBody>
      </p:sp>
    </p:spTree>
    <p:extLst>
      <p:ext uri="{BB962C8B-B14F-4D97-AF65-F5344CB8AC3E}">
        <p14:creationId xmlns:p14="http://schemas.microsoft.com/office/powerpoint/2010/main" val="1783958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4610FFFC-E466-4D20-A122-CA5F925C7126}" type="datetimeFigureOut">
              <a:rPr lang="en-US"/>
              <a:pPr>
                <a:defRPr/>
              </a:pPr>
              <a:t>8/8/2017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E5D47EB-744E-4BFB-85C6-1E921B85E16F}" type="slidenum">
              <a:rPr lang="en-US"/>
              <a:pPr>
                <a:defRPr/>
              </a:pPr>
              <a:t>‹#›</a:t>
            </a:fld>
            <a:endParaRPr lang="en-US"/>
          </a:p>
        </p:txBody>
      </p:sp>
    </p:spTree>
    <p:extLst>
      <p:ext uri="{BB962C8B-B14F-4D97-AF65-F5344CB8AC3E}">
        <p14:creationId xmlns:p14="http://schemas.microsoft.com/office/powerpoint/2010/main" val="1921507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9EE91298-2D05-45AA-96D2-1CBBBB32D417}" type="datetimeFigureOut">
              <a:rPr lang="en-US"/>
              <a:pPr>
                <a:defRPr/>
              </a:pPr>
              <a:t>8/8/2017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5BDFC03-DD4D-4E63-9AE0-1A59AC8298DB}" type="slidenum">
              <a:rPr lang="en-US"/>
              <a:pPr>
                <a:defRPr/>
              </a:pPr>
              <a:t>‹#›</a:t>
            </a:fld>
            <a:endParaRPr lang="en-US"/>
          </a:p>
        </p:txBody>
      </p:sp>
    </p:spTree>
    <p:extLst>
      <p:ext uri="{BB962C8B-B14F-4D97-AF65-F5344CB8AC3E}">
        <p14:creationId xmlns:p14="http://schemas.microsoft.com/office/powerpoint/2010/main" val="4250309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80B7A33-20C9-4837-AC64-340D5BB75BA6}" type="datetimeFigureOut">
              <a:rPr lang="en-US"/>
              <a:pPr>
                <a:defRPr/>
              </a:pPr>
              <a:t>8/8/2017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463B8E2-7362-479D-91CB-7CEC9F578FCB}" type="slidenum">
              <a:rPr lang="en-US"/>
              <a:pPr>
                <a:defRPr/>
              </a:pPr>
              <a:t>‹#›</a:t>
            </a:fld>
            <a:endParaRPr lang="en-US"/>
          </a:p>
        </p:txBody>
      </p:sp>
    </p:spTree>
    <p:extLst>
      <p:ext uri="{BB962C8B-B14F-4D97-AF65-F5344CB8AC3E}">
        <p14:creationId xmlns:p14="http://schemas.microsoft.com/office/powerpoint/2010/main" val="3304030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26374AF-3B61-4487-878C-2BCB05561BF0}" type="datetimeFigureOut">
              <a:rPr lang="en-US"/>
              <a:pPr>
                <a:defRPr/>
              </a:pPr>
              <a:t>8/8/2017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B639A9-5EFA-41CB-8C89-E84158BA304F}" type="slidenum">
              <a:rPr lang="en-US"/>
              <a:pPr>
                <a:defRPr/>
              </a:pPr>
              <a:t>‹#›</a:t>
            </a:fld>
            <a:endParaRPr lang="en-US"/>
          </a:p>
        </p:txBody>
      </p:sp>
    </p:spTree>
    <p:extLst>
      <p:ext uri="{BB962C8B-B14F-4D97-AF65-F5344CB8AC3E}">
        <p14:creationId xmlns:p14="http://schemas.microsoft.com/office/powerpoint/2010/main" val="1985046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545DE0-3B7D-4239-86F2-A1506392F353}" type="datetimeFigureOut">
              <a:rPr lang="en-US"/>
              <a:pPr>
                <a:defRPr/>
              </a:pPr>
              <a:t>8/8/2017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DD8DC4-F0AA-4D3F-872A-3064A5FBE75A}" type="slidenum">
              <a:rPr lang="en-US"/>
              <a:pPr>
                <a:defRPr/>
              </a:pPr>
              <a:t>‹#›</a:t>
            </a:fld>
            <a:endParaRPr lang="en-US"/>
          </a:p>
        </p:txBody>
      </p:sp>
    </p:spTree>
    <p:extLst>
      <p:ext uri="{BB962C8B-B14F-4D97-AF65-F5344CB8AC3E}">
        <p14:creationId xmlns:p14="http://schemas.microsoft.com/office/powerpoint/2010/main" val="3871469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03C3F84-01DA-457A-8EC9-D5201CB2FA22}" type="datetimeFigureOut">
              <a:rPr lang="en-US"/>
              <a:pPr>
                <a:defRPr/>
              </a:pPr>
              <a:t>8/8/2017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1AE6FC66-91B2-47FD-A7A3-4632888B3D5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5" r:id="rId1"/>
    <p:sldLayoutId id="2147484336" r:id="rId2"/>
    <p:sldLayoutId id="2147484337" r:id="rId3"/>
    <p:sldLayoutId id="2147484338" r:id="rId4"/>
    <p:sldLayoutId id="2147484339" r:id="rId5"/>
    <p:sldLayoutId id="2147484340" r:id="rId6"/>
    <p:sldLayoutId id="2147484341" r:id="rId7"/>
    <p:sldLayoutId id="2147484342" r:id="rId8"/>
    <p:sldLayoutId id="2147484343" r:id="rId9"/>
    <p:sldLayoutId id="2147484344" r:id="rId10"/>
    <p:sldLayoutId id="214748434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13" y="447675"/>
            <a:ext cx="7927975" cy="969963"/>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8013" y="2184400"/>
            <a:ext cx="7921625" cy="3675063"/>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38138" y="6042025"/>
            <a:ext cx="6483350" cy="365125"/>
          </a:xfrm>
          <a:prstGeom prst="rect">
            <a:avLst/>
          </a:prstGeom>
        </p:spPr>
        <p:txBody>
          <a:bodyPr vert="horz" lIns="91440" tIns="45720" rIns="91440" bIns="45720" rtlCol="0" anchor="b"/>
          <a:lstStyle>
            <a:lvl1pPr algn="l" defTabSz="457200" eaLnBrk="1" fontAlgn="auto" hangingPunct="1">
              <a:spcBef>
                <a:spcPts val="0"/>
              </a:spcBef>
              <a:spcAft>
                <a:spcPts val="0"/>
              </a:spcAft>
              <a:defRPr sz="900">
                <a:solidFill>
                  <a:prstClr val="white"/>
                </a:solidFill>
                <a:latin typeface="+mn-lt"/>
              </a:defRPr>
            </a:lvl1pPr>
          </a:lstStyle>
          <a:p>
            <a:pPr>
              <a:defRPr/>
            </a:pPr>
            <a:endParaRPr lang="en-US"/>
          </a:p>
        </p:txBody>
      </p:sp>
      <p:sp>
        <p:nvSpPr>
          <p:cNvPr id="4" name="Date Placeholder 3"/>
          <p:cNvSpPr>
            <a:spLocks noGrp="1"/>
          </p:cNvSpPr>
          <p:nvPr>
            <p:ph type="dt" sz="half" idx="2"/>
          </p:nvPr>
        </p:nvSpPr>
        <p:spPr>
          <a:xfrm>
            <a:off x="7000875" y="6042025"/>
            <a:ext cx="1008063" cy="365125"/>
          </a:xfrm>
          <a:prstGeom prst="rect">
            <a:avLst/>
          </a:prstGeom>
        </p:spPr>
        <p:txBody>
          <a:bodyPr vert="horz" lIns="91440" tIns="45720" rIns="91440" bIns="45720" rtlCol="0" anchor="b"/>
          <a:lstStyle>
            <a:lvl1pPr algn="r" defTabSz="457200" eaLnBrk="1" fontAlgn="auto" hangingPunct="1">
              <a:spcBef>
                <a:spcPts val="0"/>
              </a:spcBef>
              <a:spcAft>
                <a:spcPts val="0"/>
              </a:spcAft>
              <a:defRPr sz="900">
                <a:solidFill>
                  <a:prstClr val="white"/>
                </a:solidFill>
                <a:latin typeface="+mn-lt"/>
              </a:defRPr>
            </a:lvl1pPr>
          </a:lstStyle>
          <a:p>
            <a:pPr>
              <a:defRPr/>
            </a:pPr>
            <a:fld id="{CA13F9E9-85BF-4597-AA29-819FEA3C127F}" type="datetimeFigureOut">
              <a:rPr lang="en-US"/>
              <a:pPr>
                <a:defRPr/>
              </a:pPr>
              <a:t>8/8/2017</a:t>
            </a:fld>
            <a:endParaRPr lang="en-US"/>
          </a:p>
        </p:txBody>
      </p:sp>
      <p:sp>
        <p:nvSpPr>
          <p:cNvPr id="6" name="Slide Number Placeholder 5"/>
          <p:cNvSpPr>
            <a:spLocks noGrp="1"/>
          </p:cNvSpPr>
          <p:nvPr>
            <p:ph type="sldNum" sz="quarter" idx="4"/>
          </p:nvPr>
        </p:nvSpPr>
        <p:spPr>
          <a:xfrm>
            <a:off x="8008938" y="5916613"/>
            <a:ext cx="796925" cy="490537"/>
          </a:xfrm>
          <a:prstGeom prst="rect">
            <a:avLst/>
          </a:prstGeom>
        </p:spPr>
        <p:txBody>
          <a:bodyPr vert="horz" lIns="91440" tIns="45720" rIns="91440" bIns="10800" rtlCol="0" anchor="b"/>
          <a:lstStyle>
            <a:lvl1pPr algn="r" defTabSz="457200" eaLnBrk="1" fontAlgn="auto" hangingPunct="1">
              <a:spcBef>
                <a:spcPts val="0"/>
              </a:spcBef>
              <a:spcAft>
                <a:spcPts val="0"/>
              </a:spcAft>
              <a:defRPr sz="2000">
                <a:solidFill>
                  <a:srgbClr val="00C6BB"/>
                </a:solidFill>
                <a:latin typeface="+mn-lt"/>
              </a:defRPr>
            </a:lvl1pPr>
          </a:lstStyle>
          <a:p>
            <a:pPr>
              <a:defRPr/>
            </a:pPr>
            <a:fld id="{CE1AEDC5-6578-4DE3-B6DA-38B27787EEDC}"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368" r:id="rId1"/>
    <p:sldLayoutId id="2147484369" r:id="rId2"/>
    <p:sldLayoutId id="2147484370" r:id="rId3"/>
    <p:sldLayoutId id="2147484371" r:id="rId4"/>
    <p:sldLayoutId id="2147484372" r:id="rId5"/>
    <p:sldLayoutId id="2147484373" r:id="rId6"/>
    <p:sldLayoutId id="2147484374" r:id="rId7"/>
    <p:sldLayoutId id="2147484375" r:id="rId8"/>
    <p:sldLayoutId id="2147484376" r:id="rId9"/>
    <p:sldLayoutId id="2147484377" r:id="rId10"/>
    <p:sldLayoutId id="2147484378" r:id="rId11"/>
    <p:sldLayoutId id="2147484379" r:id="rId12"/>
    <p:sldLayoutId id="2147484380" r:id="rId13"/>
    <p:sldLayoutId id="2147484381" r:id="rId14"/>
  </p:sldLayoutIdLst>
  <p:timing>
    <p:tnLst>
      <p:par>
        <p:cTn id="1" dur="indefinite" restart="never" nodeType="tmRoot"/>
      </p:par>
    </p:tnLst>
  </p:timing>
  <p:hf sldNum="0" hdr="0" ftr="0" dt="0"/>
  <p:txStyles>
    <p:titleStyle>
      <a:lvl1pPr algn="l" defTabSz="457200" rtl="0" eaLnBrk="0" fontAlgn="base" hangingPunct="0">
        <a:spcBef>
          <a:spcPct val="0"/>
        </a:spcBef>
        <a:spcAft>
          <a:spcPct val="0"/>
        </a:spcAft>
        <a:defRPr sz="4000" b="1" kern="1200">
          <a:solidFill>
            <a:srgbClr val="FEFEFE"/>
          </a:solidFill>
          <a:latin typeface="+mj-lt"/>
          <a:ea typeface="+mj-ea"/>
          <a:cs typeface="+mj-cs"/>
        </a:defRPr>
      </a:lvl1pPr>
      <a:lvl2pPr algn="l" defTabSz="457200" rtl="0" eaLnBrk="0" fontAlgn="base" hangingPunct="0">
        <a:spcBef>
          <a:spcPct val="0"/>
        </a:spcBef>
        <a:spcAft>
          <a:spcPct val="0"/>
        </a:spcAft>
        <a:defRPr sz="4000" b="1">
          <a:solidFill>
            <a:srgbClr val="FEFEFE"/>
          </a:solidFill>
          <a:latin typeface="Century Gothic" panose="020B0502020202020204" pitchFamily="34" charset="0"/>
        </a:defRPr>
      </a:lvl2pPr>
      <a:lvl3pPr algn="l" defTabSz="457200" rtl="0" eaLnBrk="0" fontAlgn="base" hangingPunct="0">
        <a:spcBef>
          <a:spcPct val="0"/>
        </a:spcBef>
        <a:spcAft>
          <a:spcPct val="0"/>
        </a:spcAft>
        <a:defRPr sz="4000" b="1">
          <a:solidFill>
            <a:srgbClr val="FEFEFE"/>
          </a:solidFill>
          <a:latin typeface="Century Gothic" panose="020B0502020202020204" pitchFamily="34" charset="0"/>
        </a:defRPr>
      </a:lvl3pPr>
      <a:lvl4pPr algn="l" defTabSz="457200" rtl="0" eaLnBrk="0" fontAlgn="base" hangingPunct="0">
        <a:spcBef>
          <a:spcPct val="0"/>
        </a:spcBef>
        <a:spcAft>
          <a:spcPct val="0"/>
        </a:spcAft>
        <a:defRPr sz="4000" b="1">
          <a:solidFill>
            <a:srgbClr val="FEFEFE"/>
          </a:solidFill>
          <a:latin typeface="Century Gothic" panose="020B0502020202020204" pitchFamily="34" charset="0"/>
        </a:defRPr>
      </a:lvl4pPr>
      <a:lvl5pPr algn="l" defTabSz="457200" rtl="0" eaLnBrk="0" fontAlgn="base" hangingPunct="0">
        <a:spcBef>
          <a:spcPct val="0"/>
        </a:spcBef>
        <a:spcAft>
          <a:spcPct val="0"/>
        </a:spcAft>
        <a:defRPr sz="4000" b="1">
          <a:solidFill>
            <a:srgbClr val="FEFEFE"/>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ct val="20000"/>
        </a:spcBef>
        <a:spcAft>
          <a:spcPts val="600"/>
        </a:spcAft>
        <a:buClr>
          <a:schemeClr val="accent1"/>
        </a:buClr>
        <a:buFont typeface="Wingdings 2" panose="05020102010507070707" pitchFamily="18" charset="2"/>
        <a:buChar char=""/>
        <a:defRPr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Font typeface="Wingdings 2" panose="05020102010507070707" pitchFamily="18" charset="2"/>
        <a:buChar char=""/>
        <a:defRPr sz="1600" kern="1200">
          <a:solidFill>
            <a:schemeClr val="tx1"/>
          </a:solidFill>
          <a:latin typeface="+mn-lt"/>
          <a:ea typeface="+mn-ea"/>
          <a:cs typeface="+mn-cs"/>
        </a:defRPr>
      </a:lvl2pPr>
      <a:lvl3pPr marL="11430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400" kern="1200">
          <a:solidFill>
            <a:schemeClr val="tx1"/>
          </a:solidFill>
          <a:latin typeface="+mn-lt"/>
          <a:ea typeface="+mn-ea"/>
          <a:cs typeface="+mn-cs"/>
        </a:defRPr>
      </a:lvl3pPr>
      <a:lvl4pPr marL="16002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31B5A350-033E-4657-B78A-06E932654DCD}" type="datetimeFigureOut">
              <a:rPr lang="en-US"/>
              <a:pPr>
                <a:defRPr/>
              </a:pPr>
              <a:t>8/8/2017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defRPr>
            </a:lvl1pPr>
          </a:lstStyle>
          <a:p>
            <a:pPr>
              <a:defRPr/>
            </a:pPr>
            <a:fld id="{59662ECC-C5F9-4BA2-92E5-CCDD5CA6FF8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46"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BD358E3C-2C82-4CE0-8861-D54C25927C5A}" type="datetimeFigureOut">
              <a:rPr lang="en-US"/>
              <a:pPr>
                <a:defRPr/>
              </a:pPr>
              <a:t>8/8/2017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defRPr>
            </a:lvl1pPr>
          </a:lstStyle>
          <a:p>
            <a:pPr>
              <a:defRPr/>
            </a:pPr>
            <a:fld id="{6C247383-E3EA-4660-868E-D36C75C4CE4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www.surveymonkey.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8.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3.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3.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2.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hyperlink" Target="http://www.ksdetasn.org/kpirc"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7501" y="-444844"/>
            <a:ext cx="7929000" cy="2971051"/>
          </a:xfrm>
        </p:spPr>
        <p:txBody>
          <a:bodyPr/>
          <a:lstStyle/>
          <a:p>
            <a:pPr algn="ctr" eaLnBrk="1" fontAlgn="auto" hangingPunct="1">
              <a:spcAft>
                <a:spcPts val="0"/>
              </a:spcAft>
              <a:defRPr/>
            </a:pPr>
            <a:r>
              <a:rPr lang="en-US" dirty="0" smtClean="0">
                <a:ln w="28575">
                  <a:solidFill>
                    <a:schemeClr val="bg1"/>
                  </a:solidFill>
                </a:ln>
                <a:latin typeface="Cooper Black" panose="0208090404030B020404" pitchFamily="18" charset="0"/>
              </a:rPr>
              <a:t>Obtaining Feedback</a:t>
            </a:r>
            <a:endParaRPr lang="en-US" dirty="0">
              <a:ln w="28575">
                <a:solidFill>
                  <a:schemeClr val="bg1"/>
                </a:solidFill>
              </a:ln>
              <a:latin typeface="Cooper Black" panose="0208090404030B020404" pitchFamily="18" charset="0"/>
            </a:endParaRPr>
          </a:p>
        </p:txBody>
      </p:sp>
      <p:sp>
        <p:nvSpPr>
          <p:cNvPr id="3" name="Subtitle 2"/>
          <p:cNvSpPr>
            <a:spLocks noGrp="1"/>
          </p:cNvSpPr>
          <p:nvPr>
            <p:ph type="subTitle" idx="1"/>
          </p:nvPr>
        </p:nvSpPr>
        <p:spPr>
          <a:xfrm>
            <a:off x="360363" y="3205163"/>
            <a:ext cx="7929562" cy="434975"/>
          </a:xfrm>
        </p:spPr>
        <p:txBody>
          <a:bodyPr>
            <a:noAutofit/>
          </a:bodyPr>
          <a:lstStyle/>
          <a:p>
            <a:pPr algn="ctr" eaLnBrk="1" fontAlgn="auto" hangingPunct="1">
              <a:buFont typeface="Wingdings 2" charset="2"/>
              <a:buNone/>
              <a:defRPr/>
            </a:pPr>
            <a:r>
              <a:rPr lang="en-US" sz="2400" b="1" dirty="0" smtClean="0">
                <a:latin typeface="Footlight MT Light" panose="0204060206030A020304" pitchFamily="18" charset="0"/>
              </a:rPr>
              <a:t>Engaging All Families Series </a:t>
            </a:r>
            <a:br>
              <a:rPr lang="en-US" sz="2400" b="1" dirty="0" smtClean="0">
                <a:latin typeface="Footlight MT Light" panose="0204060206030A020304" pitchFamily="18" charset="0"/>
              </a:rPr>
            </a:br>
            <a:r>
              <a:rPr lang="en-US" sz="2400" b="1" dirty="0" smtClean="0">
                <a:latin typeface="Footlight MT Light" panose="0204060206030A020304" pitchFamily="18" charset="0"/>
              </a:rPr>
              <a:t>Module </a:t>
            </a:r>
            <a:r>
              <a:rPr lang="en-US" sz="2400" b="1" dirty="0">
                <a:latin typeface="Footlight MT Light" panose="0204060206030A020304" pitchFamily="18" charset="0"/>
              </a:rPr>
              <a:t>9</a:t>
            </a:r>
            <a:r>
              <a:rPr lang="en-US" sz="2400" b="1" dirty="0" smtClean="0">
                <a:latin typeface="Footlight MT Light" panose="0204060206030A020304" pitchFamily="18" charset="0"/>
              </a:rPr>
              <a:t> of 10</a:t>
            </a:r>
            <a:endParaRPr lang="en-US" sz="2400" b="1" dirty="0">
              <a:latin typeface="Footlight MT Light" panose="0204060206030A020304" pitchFamily="18" charset="0"/>
            </a:endParaRPr>
          </a:p>
        </p:txBody>
      </p:sp>
      <p:pic>
        <p:nvPicPr>
          <p:cNvPr id="2048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9300" y="5487988"/>
            <a:ext cx="25019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345113"/>
            <a:ext cx="20669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extLst/>
        </p:spPr>
        <p:txBody>
          <a:bodyPr rtlCol="0">
            <a:noAutofit/>
          </a:bodyPr>
          <a:lstStyle/>
          <a:p>
            <a:pPr algn="ctr" eaLnBrk="1" fontAlgn="auto" hangingPunct="1">
              <a:spcAft>
                <a:spcPts val="0"/>
              </a:spcAft>
              <a:defRPr/>
            </a:pPr>
            <a:r>
              <a:rPr lang="en-US" sz="4000" dirty="0" smtClean="0">
                <a:ln>
                  <a:solidFill>
                    <a:sysClr val="windowText" lastClr="000000"/>
                  </a:solidFill>
                </a:ln>
                <a:solidFill>
                  <a:srgbClr val="FF0000"/>
                </a:solidFill>
                <a:latin typeface="Cooper Black" panose="0208090404030B020404" pitchFamily="18" charset="0"/>
              </a:rPr>
              <a:t>Types of Surveys</a:t>
            </a:r>
            <a:endParaRPr lang="en-US" sz="4000" dirty="0">
              <a:latin typeface="Cooper Black" panose="0208090404030B020404" pitchFamily="18" charset="0"/>
            </a:endParaRP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smtClean="0"/>
              <a:t>Paper/pencil surveys</a:t>
            </a:r>
          </a:p>
          <a:p>
            <a:pPr eaLnBrk="1" fontAlgn="auto" hangingPunct="1">
              <a:spcAft>
                <a:spcPts val="0"/>
              </a:spcAft>
              <a:defRPr/>
            </a:pPr>
            <a:r>
              <a:rPr lang="en-US" dirty="0" smtClean="0"/>
              <a:t>Informal testimonial/verbal</a:t>
            </a:r>
          </a:p>
          <a:p>
            <a:pPr eaLnBrk="1" fontAlgn="auto" hangingPunct="1">
              <a:spcAft>
                <a:spcPts val="0"/>
              </a:spcAft>
              <a:defRPr/>
            </a:pPr>
            <a:r>
              <a:rPr lang="en-US" dirty="0" smtClean="0"/>
              <a:t>Email</a:t>
            </a:r>
          </a:p>
          <a:p>
            <a:pPr eaLnBrk="1" fontAlgn="auto" hangingPunct="1">
              <a:spcAft>
                <a:spcPts val="0"/>
              </a:spcAft>
              <a:defRPr/>
            </a:pPr>
            <a:r>
              <a:rPr lang="en-US" dirty="0"/>
              <a:t>Electronic surveys</a:t>
            </a:r>
          </a:p>
          <a:p>
            <a:pPr marL="0" indent="0" eaLnBrk="1" fontAlgn="auto" hangingPunct="1">
              <a:spcAft>
                <a:spcPts val="0"/>
              </a:spcAft>
              <a:buFont typeface="Arial" panose="020B0604020202020204" pitchFamily="34" charset="0"/>
              <a:buNone/>
              <a:defRPr/>
            </a:pPr>
            <a:r>
              <a:rPr lang="en-US" dirty="0" smtClean="0"/>
              <a:t>          *Example:  </a:t>
            </a:r>
            <a:r>
              <a:rPr lang="en-US" dirty="0" smtClean="0">
                <a:hlinkClick r:id="rId3"/>
              </a:rPr>
              <a:t>www.surveymonkey.com</a:t>
            </a:r>
            <a:r>
              <a:rPr lang="en-US" dirty="0" smtClean="0"/>
              <a:t> </a:t>
            </a:r>
            <a:br>
              <a:rPr lang="en-US" dirty="0" smtClean="0"/>
            </a:br>
            <a:r>
              <a:rPr lang="en-US" dirty="0" smtClean="0"/>
              <a:t>                               (free </a:t>
            </a:r>
            <a:r>
              <a:rPr lang="en-US" dirty="0"/>
              <a:t>up </a:t>
            </a:r>
            <a:r>
              <a:rPr lang="en-US" dirty="0" smtClean="0"/>
              <a:t>to10 </a:t>
            </a:r>
            <a:r>
              <a:rPr lang="en-US" dirty="0"/>
              <a:t>questions)</a:t>
            </a:r>
          </a:p>
          <a:p>
            <a:pPr marL="0" indent="0" eaLnBrk="1" fontAlgn="auto" hangingPunct="1">
              <a:spcAft>
                <a:spcPts val="0"/>
              </a:spcAft>
              <a:buFont typeface="Arial" panose="020B0604020202020204" pitchFamily="34" charset="0"/>
              <a:buNone/>
              <a:defRPr/>
            </a:pPr>
            <a:endParaRPr lang="en-US" dirty="0"/>
          </a:p>
        </p:txBody>
      </p:sp>
      <p:pic>
        <p:nvPicPr>
          <p:cNvPr id="3891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8171" y="4957762"/>
            <a:ext cx="31527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0381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123825"/>
            <a:ext cx="8229600" cy="1143000"/>
          </a:xfrm>
        </p:spPr>
        <p:txBody>
          <a:bodyPr/>
          <a:lstStyle/>
          <a:p>
            <a:pPr eaLnBrk="1" hangingPunct="1"/>
            <a:r>
              <a:rPr lang="en-US" altLang="en-US" sz="2800" b="1" smtClean="0"/>
              <a:t>Ask Questions face-to-face and 1:1</a:t>
            </a:r>
            <a:endParaRPr lang="en-US" altLang="en-US" b="1" smtClean="0"/>
          </a:p>
        </p:txBody>
      </p:sp>
      <p:sp>
        <p:nvSpPr>
          <p:cNvPr id="3" name="Content Placeholder 2"/>
          <p:cNvSpPr>
            <a:spLocks noGrp="1"/>
          </p:cNvSpPr>
          <p:nvPr>
            <p:ph idx="1"/>
          </p:nvPr>
        </p:nvSpPr>
        <p:spPr>
          <a:xfrm>
            <a:off x="76200" y="1066800"/>
            <a:ext cx="3352800" cy="1981200"/>
          </a:xfrm>
        </p:spPr>
        <p:txBody>
          <a:bodyPr rtlCol="0">
            <a:normAutofit fontScale="92500" lnSpcReduction="20000"/>
          </a:bodyPr>
          <a:lstStyle/>
          <a:p>
            <a:pPr eaLnBrk="1" fontAlgn="auto" hangingPunct="1">
              <a:spcAft>
                <a:spcPts val="0"/>
              </a:spcAft>
              <a:defRPr/>
            </a:pPr>
            <a:r>
              <a:rPr lang="en-US" b="1" dirty="0" smtClean="0">
                <a:solidFill>
                  <a:srgbClr val="00B050"/>
                </a:solidFill>
              </a:rPr>
              <a:t>Pros</a:t>
            </a:r>
          </a:p>
          <a:p>
            <a:pPr lvl="1" eaLnBrk="1" fontAlgn="auto" hangingPunct="1">
              <a:spcAft>
                <a:spcPts val="0"/>
              </a:spcAft>
              <a:defRPr/>
            </a:pPr>
            <a:r>
              <a:rPr lang="en-US" sz="2000" dirty="0" smtClean="0">
                <a:solidFill>
                  <a:srgbClr val="00B050"/>
                </a:solidFill>
              </a:rPr>
              <a:t>More personable </a:t>
            </a:r>
          </a:p>
          <a:p>
            <a:pPr lvl="1" eaLnBrk="1" fontAlgn="auto" hangingPunct="1">
              <a:spcAft>
                <a:spcPts val="0"/>
              </a:spcAft>
              <a:defRPr/>
            </a:pPr>
            <a:r>
              <a:rPr lang="en-US" sz="2000" dirty="0" smtClean="0">
                <a:solidFill>
                  <a:srgbClr val="00B050"/>
                </a:solidFill>
              </a:rPr>
              <a:t>Read body language</a:t>
            </a:r>
          </a:p>
          <a:p>
            <a:pPr lvl="1" eaLnBrk="1" fontAlgn="auto" hangingPunct="1">
              <a:spcAft>
                <a:spcPts val="0"/>
              </a:spcAft>
              <a:defRPr/>
            </a:pPr>
            <a:r>
              <a:rPr lang="en-US" sz="2000" dirty="0" smtClean="0">
                <a:solidFill>
                  <a:srgbClr val="00B050"/>
                </a:solidFill>
              </a:rPr>
              <a:t>Ask probing questions   </a:t>
            </a:r>
          </a:p>
          <a:p>
            <a:pPr lvl="1" eaLnBrk="1" fontAlgn="auto" hangingPunct="1">
              <a:spcAft>
                <a:spcPts val="0"/>
              </a:spcAft>
              <a:defRPr/>
            </a:pPr>
            <a:r>
              <a:rPr lang="en-US" sz="2000" dirty="0">
                <a:solidFill>
                  <a:srgbClr val="00B050"/>
                </a:solidFill>
              </a:rPr>
              <a:t>T</a:t>
            </a:r>
            <a:r>
              <a:rPr lang="en-US" sz="2000" dirty="0" smtClean="0">
                <a:solidFill>
                  <a:srgbClr val="00B050"/>
                </a:solidFill>
              </a:rPr>
              <a:t>wo-way </a:t>
            </a:r>
            <a:r>
              <a:rPr lang="en-US" sz="2000" dirty="0">
                <a:solidFill>
                  <a:srgbClr val="00B050"/>
                </a:solidFill>
              </a:rPr>
              <a:t>communication</a:t>
            </a:r>
            <a:r>
              <a:rPr lang="en-US" sz="2000" dirty="0" smtClean="0">
                <a:solidFill>
                  <a:srgbClr val="00B050"/>
                </a:solidFill>
              </a:rPr>
              <a:t>                                                      </a:t>
            </a:r>
            <a:endParaRPr lang="en-US" sz="2000" dirty="0">
              <a:solidFill>
                <a:srgbClr val="00B050"/>
              </a:solidFill>
            </a:endParaRPr>
          </a:p>
        </p:txBody>
      </p:sp>
      <p:pic>
        <p:nvPicPr>
          <p:cNvPr id="409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5413" y="87313"/>
            <a:ext cx="1119187"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76200" y="3124200"/>
            <a:ext cx="3429000" cy="198120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defRPr/>
            </a:pPr>
            <a:r>
              <a:rPr lang="en-US" b="1" dirty="0" smtClean="0">
                <a:solidFill>
                  <a:srgbClr val="FF0000"/>
                </a:solidFill>
              </a:rPr>
              <a:t>Cons</a:t>
            </a:r>
          </a:p>
          <a:p>
            <a:pPr lvl="1" fontAlgn="auto">
              <a:spcAft>
                <a:spcPts val="0"/>
              </a:spcAft>
              <a:defRPr/>
            </a:pPr>
            <a:r>
              <a:rPr lang="en-US" sz="2000" dirty="0" smtClean="0">
                <a:solidFill>
                  <a:srgbClr val="FF0000"/>
                </a:solidFill>
              </a:rPr>
              <a:t>Time consuming	</a:t>
            </a:r>
          </a:p>
          <a:p>
            <a:pPr lvl="1" fontAlgn="auto">
              <a:spcAft>
                <a:spcPts val="0"/>
              </a:spcAft>
              <a:defRPr/>
            </a:pPr>
            <a:r>
              <a:rPr lang="en-US" sz="2000" dirty="0" smtClean="0">
                <a:solidFill>
                  <a:srgbClr val="FF0000"/>
                </a:solidFill>
              </a:rPr>
              <a:t>Scheduling issues</a:t>
            </a:r>
          </a:p>
          <a:p>
            <a:pPr lvl="1" fontAlgn="auto">
              <a:spcAft>
                <a:spcPts val="0"/>
              </a:spcAft>
              <a:defRPr/>
            </a:pPr>
            <a:r>
              <a:rPr lang="en-US" sz="2000" dirty="0" smtClean="0">
                <a:solidFill>
                  <a:srgbClr val="FF0000"/>
                </a:solidFill>
              </a:rPr>
              <a:t>Some people may </a:t>
            </a:r>
          </a:p>
          <a:p>
            <a:pPr marL="457200" lvl="1" indent="0" fontAlgn="auto">
              <a:spcAft>
                <a:spcPts val="0"/>
              </a:spcAft>
              <a:buFont typeface="Arial" panose="020B0604020202020204" pitchFamily="34" charset="0"/>
              <a:buNone/>
              <a:defRPr/>
            </a:pPr>
            <a:r>
              <a:rPr lang="en-US" sz="2000" dirty="0">
                <a:solidFill>
                  <a:srgbClr val="FF0000"/>
                </a:solidFill>
              </a:rPr>
              <a:t> </a:t>
            </a:r>
            <a:r>
              <a:rPr lang="en-US" sz="2000" dirty="0" smtClean="0">
                <a:solidFill>
                  <a:srgbClr val="FF0000"/>
                </a:solidFill>
              </a:rPr>
              <a:t>    not be as open</a:t>
            </a:r>
            <a:br>
              <a:rPr lang="en-US" sz="2000" dirty="0" smtClean="0">
                <a:solidFill>
                  <a:srgbClr val="FF0000"/>
                </a:solidFill>
              </a:rPr>
            </a:br>
            <a:r>
              <a:rPr lang="en-US" sz="2000" dirty="0" smtClean="0">
                <a:solidFill>
                  <a:srgbClr val="FF0000"/>
                </a:solidFill>
              </a:rPr>
              <a:t>                                                              </a:t>
            </a:r>
            <a:endParaRPr lang="en-US" sz="2000" dirty="0">
              <a:solidFill>
                <a:srgbClr val="FF00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2663" y="1136650"/>
            <a:ext cx="5553075" cy="576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 y="4795897"/>
            <a:ext cx="4114800" cy="2062103"/>
          </a:xfrm>
          <a:prstGeom prst="rect">
            <a:avLst/>
          </a:prstGeom>
          <a:solidFill>
            <a:schemeClr val="tx2">
              <a:lumMod val="20000"/>
              <a:lumOff val="80000"/>
            </a:schemeClr>
          </a:solidFill>
        </p:spPr>
        <p:txBody>
          <a:bodyPr wrap="square">
            <a:spAutoFit/>
          </a:bodyPr>
          <a:lstStyle/>
          <a:p>
            <a:pPr eaLnBrk="1" fontAlgn="auto" hangingPunct="1">
              <a:spcBef>
                <a:spcPts val="0"/>
              </a:spcBef>
              <a:spcAft>
                <a:spcPts val="0"/>
              </a:spcAft>
              <a:defRPr/>
            </a:pPr>
            <a:r>
              <a:rPr lang="en-US" sz="2000" u="sng" dirty="0">
                <a:solidFill>
                  <a:prstClr val="black"/>
                </a:solidFill>
                <a:latin typeface="+mn-lt"/>
              </a:rPr>
              <a:t>Tips to Interviews:</a:t>
            </a:r>
          </a:p>
          <a:p>
            <a:pPr eaLnBrk="1" fontAlgn="auto" hangingPunct="1">
              <a:spcBef>
                <a:spcPts val="0"/>
              </a:spcBef>
              <a:spcAft>
                <a:spcPts val="0"/>
              </a:spcAft>
              <a:defRPr/>
            </a:pPr>
            <a:r>
              <a:rPr lang="en-US" dirty="0">
                <a:solidFill>
                  <a:prstClr val="black"/>
                </a:solidFill>
                <a:latin typeface="+mn-lt"/>
              </a:rPr>
              <a:t>-Call person with plenty of advance times</a:t>
            </a:r>
          </a:p>
          <a:p>
            <a:pPr eaLnBrk="1" fontAlgn="auto" hangingPunct="1">
              <a:spcBef>
                <a:spcPts val="0"/>
              </a:spcBef>
              <a:spcAft>
                <a:spcPts val="0"/>
              </a:spcAft>
              <a:defRPr/>
            </a:pPr>
            <a:r>
              <a:rPr lang="en-US" dirty="0">
                <a:solidFill>
                  <a:prstClr val="black"/>
                </a:solidFill>
                <a:latin typeface="+mn-lt"/>
              </a:rPr>
              <a:t>-Tell interviewee the purpose of interview</a:t>
            </a:r>
          </a:p>
          <a:p>
            <a:pPr eaLnBrk="1" fontAlgn="auto" hangingPunct="1">
              <a:spcBef>
                <a:spcPts val="0"/>
              </a:spcBef>
              <a:spcAft>
                <a:spcPts val="0"/>
              </a:spcAft>
              <a:defRPr/>
            </a:pPr>
            <a:r>
              <a:rPr lang="en-US" dirty="0">
                <a:solidFill>
                  <a:prstClr val="black"/>
                </a:solidFill>
                <a:latin typeface="+mn-lt"/>
              </a:rPr>
              <a:t>-Give interviewee agenda (if appropriate)</a:t>
            </a:r>
          </a:p>
          <a:p>
            <a:pPr eaLnBrk="1" fontAlgn="auto" hangingPunct="1">
              <a:spcBef>
                <a:spcPts val="0"/>
              </a:spcBef>
              <a:spcAft>
                <a:spcPts val="0"/>
              </a:spcAft>
              <a:defRPr/>
            </a:pPr>
            <a:r>
              <a:rPr lang="en-US" dirty="0">
                <a:solidFill>
                  <a:prstClr val="black"/>
                </a:solidFill>
                <a:latin typeface="+mn-lt"/>
              </a:rPr>
              <a:t>-Pick a good interviewer for task</a:t>
            </a:r>
          </a:p>
          <a:p>
            <a:pPr eaLnBrk="1" fontAlgn="auto" hangingPunct="1">
              <a:spcBef>
                <a:spcPts val="0"/>
              </a:spcBef>
              <a:spcAft>
                <a:spcPts val="0"/>
              </a:spcAft>
              <a:defRPr/>
            </a:pPr>
            <a:r>
              <a:rPr lang="en-US" dirty="0">
                <a:solidFill>
                  <a:prstClr val="black"/>
                </a:solidFill>
                <a:latin typeface="+mn-lt"/>
              </a:rPr>
              <a:t>-Make sure questions are aligned with objectives</a:t>
            </a:r>
          </a:p>
        </p:txBody>
      </p:sp>
      <p:sp>
        <p:nvSpPr>
          <p:cNvPr id="9" name="Title 1"/>
          <p:cNvSpPr txBox="1">
            <a:spLocks/>
          </p:cNvSpPr>
          <p:nvPr/>
        </p:nvSpPr>
        <p:spPr bwMode="auto">
          <a:xfrm>
            <a:off x="76200" y="-397154"/>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a:pPr>
            <a:r>
              <a:rPr lang="en-US" sz="4000" dirty="0" smtClean="0">
                <a:ln>
                  <a:solidFill>
                    <a:sysClr val="windowText" lastClr="000000"/>
                  </a:solidFill>
                </a:ln>
                <a:solidFill>
                  <a:srgbClr val="FF0000"/>
                </a:solidFill>
                <a:latin typeface="Cooper Black" panose="0208090404030B020404" pitchFamily="18" charset="0"/>
              </a:rPr>
              <a:t>2. Interviews</a:t>
            </a:r>
            <a:endParaRPr lang="en-US" sz="4000" dirty="0">
              <a:latin typeface="Cooper Black" panose="0208090404030B0204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6850" y="2913063"/>
            <a:ext cx="5505450" cy="36195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525" y="0"/>
            <a:ext cx="1428750"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012" name="Rectangle 2"/>
          <p:cNvSpPr>
            <a:spLocks noChangeArrowheads="1"/>
          </p:cNvSpPr>
          <p:nvPr/>
        </p:nvSpPr>
        <p:spPr bwMode="auto">
          <a:xfrm>
            <a:off x="1377950" y="584200"/>
            <a:ext cx="64706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0000"/>
                </a:solidFill>
              </a:rPr>
              <a:t>Ask questions face-to-face and group of people</a:t>
            </a:r>
            <a:endParaRPr lang="en-US" altLang="en-US" sz="2400">
              <a:solidFill>
                <a:srgbClr val="000000"/>
              </a:solidFill>
            </a:endParaRPr>
          </a:p>
        </p:txBody>
      </p:sp>
      <p:sp>
        <p:nvSpPr>
          <p:cNvPr id="7" name="Content Placeholder 2"/>
          <p:cNvSpPr txBox="1">
            <a:spLocks/>
          </p:cNvSpPr>
          <p:nvPr/>
        </p:nvSpPr>
        <p:spPr>
          <a:xfrm>
            <a:off x="5791200" y="2819400"/>
            <a:ext cx="3352800" cy="2138363"/>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defRPr/>
            </a:pPr>
            <a:r>
              <a:rPr lang="en-US" b="1" dirty="0" smtClean="0">
                <a:solidFill>
                  <a:srgbClr val="00B050"/>
                </a:solidFill>
              </a:rPr>
              <a:t>Pros</a:t>
            </a:r>
          </a:p>
          <a:p>
            <a:pPr lvl="1" fontAlgn="auto">
              <a:spcAft>
                <a:spcPts val="0"/>
              </a:spcAft>
              <a:defRPr/>
            </a:pPr>
            <a:r>
              <a:rPr lang="en-US" sz="2000" dirty="0" smtClean="0">
                <a:solidFill>
                  <a:srgbClr val="00B050"/>
                </a:solidFill>
              </a:rPr>
              <a:t>More personable </a:t>
            </a:r>
          </a:p>
          <a:p>
            <a:pPr lvl="1" fontAlgn="auto">
              <a:spcAft>
                <a:spcPts val="0"/>
              </a:spcAft>
              <a:defRPr/>
            </a:pPr>
            <a:r>
              <a:rPr lang="en-US" sz="2000" dirty="0" smtClean="0">
                <a:solidFill>
                  <a:srgbClr val="00B050"/>
                </a:solidFill>
              </a:rPr>
              <a:t>Read body language</a:t>
            </a:r>
          </a:p>
          <a:p>
            <a:pPr lvl="1" fontAlgn="auto">
              <a:spcAft>
                <a:spcPts val="0"/>
              </a:spcAft>
              <a:defRPr/>
            </a:pPr>
            <a:r>
              <a:rPr lang="en-US" sz="2000" dirty="0" smtClean="0">
                <a:solidFill>
                  <a:srgbClr val="00B050"/>
                </a:solidFill>
              </a:rPr>
              <a:t>Ask probing questions</a:t>
            </a:r>
          </a:p>
          <a:p>
            <a:pPr lvl="1" fontAlgn="auto">
              <a:spcAft>
                <a:spcPts val="0"/>
              </a:spcAft>
              <a:defRPr/>
            </a:pPr>
            <a:r>
              <a:rPr lang="en-US" sz="2000" dirty="0">
                <a:solidFill>
                  <a:srgbClr val="00B050"/>
                </a:solidFill>
              </a:rPr>
              <a:t>Two-way communication                                                      </a:t>
            </a:r>
            <a:r>
              <a:rPr lang="en-US" sz="2000" dirty="0" smtClean="0">
                <a:solidFill>
                  <a:srgbClr val="00B050"/>
                </a:solidFill>
              </a:rPr>
              <a:t>                                                         </a:t>
            </a:r>
            <a:endParaRPr lang="en-US" sz="2000" dirty="0">
              <a:solidFill>
                <a:srgbClr val="00B050"/>
              </a:solidFill>
            </a:endParaRPr>
          </a:p>
        </p:txBody>
      </p:sp>
      <p:sp>
        <p:nvSpPr>
          <p:cNvPr id="8" name="Content Placeholder 2"/>
          <p:cNvSpPr txBox="1">
            <a:spLocks/>
          </p:cNvSpPr>
          <p:nvPr/>
        </p:nvSpPr>
        <p:spPr>
          <a:xfrm>
            <a:off x="5715000" y="4732338"/>
            <a:ext cx="3429000" cy="198120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defRPr/>
            </a:pPr>
            <a:r>
              <a:rPr lang="en-US" b="1" dirty="0" smtClean="0">
                <a:solidFill>
                  <a:srgbClr val="FF0000"/>
                </a:solidFill>
              </a:rPr>
              <a:t>Cons</a:t>
            </a:r>
          </a:p>
          <a:p>
            <a:pPr lvl="1" fontAlgn="auto">
              <a:spcAft>
                <a:spcPts val="0"/>
              </a:spcAft>
              <a:defRPr/>
            </a:pPr>
            <a:r>
              <a:rPr lang="en-US" sz="2000" dirty="0" smtClean="0">
                <a:solidFill>
                  <a:srgbClr val="FF0000"/>
                </a:solidFill>
              </a:rPr>
              <a:t>Time consuming	</a:t>
            </a:r>
          </a:p>
          <a:p>
            <a:pPr lvl="1" fontAlgn="auto">
              <a:spcAft>
                <a:spcPts val="0"/>
              </a:spcAft>
              <a:defRPr/>
            </a:pPr>
            <a:r>
              <a:rPr lang="en-US" sz="2000" dirty="0" smtClean="0">
                <a:solidFill>
                  <a:srgbClr val="FF0000"/>
                </a:solidFill>
              </a:rPr>
              <a:t>Scheduling issues</a:t>
            </a:r>
          </a:p>
          <a:p>
            <a:pPr lvl="1" fontAlgn="auto">
              <a:spcAft>
                <a:spcPts val="0"/>
              </a:spcAft>
              <a:defRPr/>
            </a:pPr>
            <a:r>
              <a:rPr lang="en-US" sz="2000" dirty="0" smtClean="0">
                <a:solidFill>
                  <a:srgbClr val="FF0000"/>
                </a:solidFill>
              </a:rPr>
              <a:t>Some people may </a:t>
            </a:r>
          </a:p>
          <a:p>
            <a:pPr marL="457200" lvl="1" indent="0" fontAlgn="auto">
              <a:spcAft>
                <a:spcPts val="0"/>
              </a:spcAft>
              <a:buFont typeface="Arial" panose="020B0604020202020204" pitchFamily="34" charset="0"/>
              <a:buNone/>
              <a:defRPr/>
            </a:pPr>
            <a:r>
              <a:rPr lang="en-US" sz="2000" dirty="0">
                <a:solidFill>
                  <a:srgbClr val="FF0000"/>
                </a:solidFill>
              </a:rPr>
              <a:t> </a:t>
            </a:r>
            <a:r>
              <a:rPr lang="en-US" sz="2000" dirty="0" smtClean="0">
                <a:solidFill>
                  <a:srgbClr val="FF0000"/>
                </a:solidFill>
              </a:rPr>
              <a:t>    not be as open</a:t>
            </a:r>
            <a:br>
              <a:rPr lang="en-US" sz="2000" dirty="0" smtClean="0">
                <a:solidFill>
                  <a:srgbClr val="FF0000"/>
                </a:solidFill>
              </a:rPr>
            </a:br>
            <a:r>
              <a:rPr lang="en-US" sz="2000" dirty="0" smtClean="0">
                <a:solidFill>
                  <a:srgbClr val="FF0000"/>
                </a:solidFill>
              </a:rPr>
              <a:t>                                                              </a:t>
            </a:r>
            <a:endParaRPr lang="en-US" sz="2000" dirty="0">
              <a:solidFill>
                <a:srgbClr val="FF0000"/>
              </a:solidFill>
            </a:endParaRPr>
          </a:p>
        </p:txBody>
      </p:sp>
      <p:sp>
        <p:nvSpPr>
          <p:cNvPr id="9" name="TextBox 8"/>
          <p:cNvSpPr txBox="1"/>
          <p:nvPr/>
        </p:nvSpPr>
        <p:spPr>
          <a:xfrm>
            <a:off x="5026025" y="1007628"/>
            <a:ext cx="4117975" cy="1785104"/>
          </a:xfrm>
          <a:prstGeom prst="rect">
            <a:avLst/>
          </a:prstGeom>
          <a:solidFill>
            <a:schemeClr val="tx2">
              <a:lumMod val="20000"/>
              <a:lumOff val="80000"/>
            </a:schemeClr>
          </a:solidFill>
        </p:spPr>
        <p:txBody>
          <a:bodyPr>
            <a:spAutoFit/>
          </a:bodyPr>
          <a:lstStyle/>
          <a:p>
            <a:pPr eaLnBrk="1" fontAlgn="auto" hangingPunct="1">
              <a:spcBef>
                <a:spcPts val="0"/>
              </a:spcBef>
              <a:spcAft>
                <a:spcPts val="0"/>
              </a:spcAft>
              <a:defRPr/>
            </a:pPr>
            <a:r>
              <a:rPr lang="en-US" sz="2000" u="sng" dirty="0">
                <a:solidFill>
                  <a:prstClr val="black"/>
                </a:solidFill>
                <a:latin typeface="+mn-lt"/>
              </a:rPr>
              <a:t>Tips to Interviews:</a:t>
            </a:r>
          </a:p>
          <a:p>
            <a:pPr eaLnBrk="1" fontAlgn="auto" hangingPunct="1">
              <a:spcBef>
                <a:spcPts val="0"/>
              </a:spcBef>
              <a:spcAft>
                <a:spcPts val="0"/>
              </a:spcAft>
              <a:defRPr/>
            </a:pPr>
            <a:r>
              <a:rPr lang="en-US" dirty="0">
                <a:solidFill>
                  <a:prstClr val="black"/>
                </a:solidFill>
                <a:latin typeface="+mn-lt"/>
              </a:rPr>
              <a:t>-Tell interviewee the purpose of interview</a:t>
            </a:r>
          </a:p>
          <a:p>
            <a:pPr eaLnBrk="1" fontAlgn="auto" hangingPunct="1">
              <a:spcBef>
                <a:spcPts val="0"/>
              </a:spcBef>
              <a:spcAft>
                <a:spcPts val="0"/>
              </a:spcAft>
              <a:defRPr/>
            </a:pPr>
            <a:r>
              <a:rPr lang="en-US" dirty="0">
                <a:solidFill>
                  <a:prstClr val="black"/>
                </a:solidFill>
                <a:latin typeface="+mn-lt"/>
              </a:rPr>
              <a:t>-Give interviewee agenda (if appropriate)</a:t>
            </a:r>
          </a:p>
          <a:p>
            <a:pPr eaLnBrk="1" fontAlgn="auto" hangingPunct="1">
              <a:spcBef>
                <a:spcPts val="0"/>
              </a:spcBef>
              <a:spcAft>
                <a:spcPts val="0"/>
              </a:spcAft>
              <a:defRPr/>
            </a:pPr>
            <a:r>
              <a:rPr lang="en-US" dirty="0">
                <a:solidFill>
                  <a:prstClr val="black"/>
                </a:solidFill>
                <a:latin typeface="+mn-lt"/>
              </a:rPr>
              <a:t>-Pick a good interviewer for task</a:t>
            </a:r>
          </a:p>
          <a:p>
            <a:pPr eaLnBrk="1" fontAlgn="auto" hangingPunct="1">
              <a:spcBef>
                <a:spcPts val="0"/>
              </a:spcBef>
              <a:spcAft>
                <a:spcPts val="0"/>
              </a:spcAft>
              <a:defRPr/>
            </a:pPr>
            <a:r>
              <a:rPr lang="en-US" dirty="0">
                <a:solidFill>
                  <a:prstClr val="black"/>
                </a:solidFill>
                <a:latin typeface="+mn-lt"/>
              </a:rPr>
              <a:t>-Make sure questions are aligned with objectives</a:t>
            </a:r>
          </a:p>
        </p:txBody>
      </p:sp>
      <p:sp>
        <p:nvSpPr>
          <p:cNvPr id="11" name="Title 1"/>
          <p:cNvSpPr txBox="1">
            <a:spLocks/>
          </p:cNvSpPr>
          <p:nvPr/>
        </p:nvSpPr>
        <p:spPr>
          <a:xfrm>
            <a:off x="669925" y="-385762"/>
            <a:ext cx="78867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US" sz="4000" smtClean="0">
                <a:ln>
                  <a:solidFill>
                    <a:sysClr val="windowText" lastClr="000000"/>
                  </a:solidFill>
                </a:ln>
                <a:solidFill>
                  <a:srgbClr val="FF0000"/>
                </a:solidFill>
                <a:latin typeface="Cooper Black" panose="0208090404030B020404" pitchFamily="18" charset="0"/>
              </a:rPr>
              <a:t>3.  Focus Groups</a:t>
            </a:r>
            <a:endParaRPr lang="en-US" sz="4000" dirty="0">
              <a:latin typeface="Cooper Black" panose="0208090404030B0204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p:txBody>
          <a:bodyPr/>
          <a:lstStyle/>
          <a:p>
            <a:pPr eaLnBrk="1" hangingPunct="1"/>
            <a:r>
              <a:rPr lang="en-US" altLang="en-US" smtClean="0"/>
              <a:t>Open House</a:t>
            </a:r>
          </a:p>
          <a:p>
            <a:pPr eaLnBrk="1" hangingPunct="1"/>
            <a:r>
              <a:rPr lang="en-US" altLang="en-US" smtClean="0"/>
              <a:t>Weekly folders/planners</a:t>
            </a:r>
          </a:p>
          <a:p>
            <a:pPr eaLnBrk="1" hangingPunct="1"/>
            <a:r>
              <a:rPr lang="en-US" altLang="en-US" smtClean="0"/>
              <a:t>Conferences</a:t>
            </a:r>
          </a:p>
          <a:p>
            <a:pPr eaLnBrk="1" hangingPunct="1"/>
            <a:r>
              <a:rPr lang="en-US" altLang="en-US" smtClean="0"/>
              <a:t>Office</a:t>
            </a:r>
          </a:p>
        </p:txBody>
      </p:sp>
      <p:sp>
        <p:nvSpPr>
          <p:cNvPr id="5" name="Title 1"/>
          <p:cNvSpPr>
            <a:spLocks noGrp="1"/>
          </p:cNvSpPr>
          <p:nvPr>
            <p:ph type="title"/>
          </p:nvPr>
        </p:nvSpPr>
        <p:spPr>
          <a:xfrm>
            <a:off x="628650" y="365126"/>
            <a:ext cx="7886700" cy="1325563"/>
          </a:xfrm>
          <a:extLst/>
        </p:spPr>
        <p:txBody>
          <a:bodyPr rtlCol="0">
            <a:noAutofit/>
          </a:bodyPr>
          <a:lstStyle/>
          <a:p>
            <a:pPr algn="ctr" eaLnBrk="1" fontAlgn="auto" hangingPunct="1">
              <a:spcAft>
                <a:spcPts val="0"/>
              </a:spcAft>
              <a:defRPr/>
            </a:pPr>
            <a:r>
              <a:rPr lang="en-US" sz="4000" dirty="0" smtClean="0">
                <a:ln>
                  <a:solidFill>
                    <a:sysClr val="windowText" lastClr="000000"/>
                  </a:solidFill>
                </a:ln>
                <a:solidFill>
                  <a:srgbClr val="FF0000"/>
                </a:solidFill>
                <a:latin typeface="Cooper Black" panose="0208090404030B020404" pitchFamily="18" charset="0"/>
              </a:rPr>
              <a:t>Opportunities to Collect Feedback</a:t>
            </a:r>
            <a:endParaRPr lang="en-US" sz="4000" dirty="0">
              <a:latin typeface="Cooper Black" panose="0208090404030B0204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2338" y="4060825"/>
            <a:ext cx="21240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2225" y="3282950"/>
            <a:ext cx="31591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00"/>
            <a:ext cx="1905000" cy="125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742950"/>
            <a:ext cx="7315200" cy="59991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7108" name="TextBox 1"/>
          <p:cNvSpPr txBox="1">
            <a:spLocks noChangeArrowheads="1"/>
          </p:cNvSpPr>
          <p:nvPr/>
        </p:nvSpPr>
        <p:spPr bwMode="auto">
          <a:xfrm>
            <a:off x="1295400" y="76200"/>
            <a:ext cx="845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0070C0"/>
                </a:solidFill>
              </a:rPr>
              <a:t>Build Feedback Process into Daily Activities</a:t>
            </a:r>
          </a:p>
        </p:txBody>
      </p:sp>
      <p:sp>
        <p:nvSpPr>
          <p:cNvPr id="47109" name="TextBox 4"/>
          <p:cNvSpPr txBox="1">
            <a:spLocks noChangeArrowheads="1"/>
          </p:cNvSpPr>
          <p:nvPr/>
        </p:nvSpPr>
        <p:spPr bwMode="auto">
          <a:xfrm>
            <a:off x="152400" y="2743200"/>
            <a:ext cx="1295400" cy="646113"/>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solidFill>
                  <a:srgbClr val="000000"/>
                </a:solidFill>
              </a:rPr>
              <a:t>At a school conference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81200"/>
            <a:ext cx="8312150" cy="45021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9155" name="TextBox 2"/>
          <p:cNvSpPr txBox="1">
            <a:spLocks noChangeArrowheads="1"/>
          </p:cNvSpPr>
          <p:nvPr/>
        </p:nvSpPr>
        <p:spPr bwMode="auto">
          <a:xfrm>
            <a:off x="425450" y="1277938"/>
            <a:ext cx="845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0070C0"/>
                </a:solidFill>
              </a:rPr>
              <a:t>Build Feedback Process into Daily Events/Activities</a:t>
            </a:r>
          </a:p>
        </p:txBody>
      </p:sp>
      <p:pic>
        <p:nvPicPr>
          <p:cNvPr id="491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5400"/>
            <a:ext cx="1981200" cy="1300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157" name="TextBox 4"/>
          <p:cNvSpPr txBox="1">
            <a:spLocks noChangeArrowheads="1"/>
          </p:cNvSpPr>
          <p:nvPr/>
        </p:nvSpPr>
        <p:spPr bwMode="auto">
          <a:xfrm>
            <a:off x="7118350" y="90488"/>
            <a:ext cx="1295400" cy="646112"/>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solidFill>
                  <a:srgbClr val="000000"/>
                </a:solidFill>
              </a:rPr>
              <a:t>Visitors to Office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
          <p:cNvSpPr txBox="1">
            <a:spLocks noChangeArrowheads="1"/>
          </p:cNvSpPr>
          <p:nvPr/>
        </p:nvSpPr>
        <p:spPr bwMode="auto">
          <a:xfrm>
            <a:off x="1463675" y="57150"/>
            <a:ext cx="7432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0070C0"/>
                </a:solidFill>
              </a:rPr>
              <a:t>Build Feedback Process into IEP Meeting</a:t>
            </a:r>
          </a:p>
        </p:txBody>
      </p:sp>
      <p:pic>
        <p:nvPicPr>
          <p:cNvPr id="51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685800"/>
            <a:ext cx="5026025" cy="6292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0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300" y="685800"/>
            <a:ext cx="1981200" cy="130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05" name="TextBox 4"/>
          <p:cNvSpPr txBox="1">
            <a:spLocks noChangeArrowheads="1"/>
          </p:cNvSpPr>
          <p:nvPr/>
        </p:nvSpPr>
        <p:spPr bwMode="auto">
          <a:xfrm>
            <a:off x="501650" y="2644775"/>
            <a:ext cx="1579563" cy="646113"/>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solidFill>
                  <a:srgbClr val="000000"/>
                </a:solidFill>
              </a:rPr>
              <a:t>Parent/Family  Meetings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altLang="en-US" b="1" smtClean="0"/>
              <a:t>Other Ways to Collect Feedback </a:t>
            </a:r>
          </a:p>
        </p:txBody>
      </p:sp>
      <p:pic>
        <p:nvPicPr>
          <p:cNvPr id="532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3900" y="2566988"/>
            <a:ext cx="226695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5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675" y="2462213"/>
            <a:ext cx="20097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5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2824163"/>
            <a:ext cx="323850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extLst/>
        </p:spPr>
        <p:txBody>
          <a:bodyPr rtlCol="0">
            <a:normAutofit/>
          </a:bodyPr>
          <a:lstStyle/>
          <a:p>
            <a:pPr algn="ctr" eaLnBrk="1" fontAlgn="auto" hangingPunct="1">
              <a:spcAft>
                <a:spcPts val="0"/>
              </a:spcAft>
              <a:defRPr/>
            </a:pPr>
            <a:r>
              <a:rPr lang="en-US" sz="3600" dirty="0" smtClean="0">
                <a:ln>
                  <a:solidFill>
                    <a:sysClr val="windowText" lastClr="000000"/>
                  </a:solidFill>
                </a:ln>
                <a:solidFill>
                  <a:srgbClr val="FF0000"/>
                </a:solidFill>
                <a:latin typeface="Cooper Black" panose="0208090404030B020404" pitchFamily="18" charset="0"/>
              </a:rPr>
              <a:t>Tips on Creating a </a:t>
            </a:r>
            <a:br>
              <a:rPr lang="en-US" sz="3600" dirty="0" smtClean="0">
                <a:ln>
                  <a:solidFill>
                    <a:sysClr val="windowText" lastClr="000000"/>
                  </a:solidFill>
                </a:ln>
                <a:solidFill>
                  <a:srgbClr val="FF0000"/>
                </a:solidFill>
                <a:latin typeface="Cooper Black" panose="0208090404030B020404" pitchFamily="18" charset="0"/>
              </a:rPr>
            </a:br>
            <a:r>
              <a:rPr lang="en-US" sz="3600" dirty="0" smtClean="0">
                <a:ln>
                  <a:solidFill>
                    <a:sysClr val="windowText" lastClr="000000"/>
                  </a:solidFill>
                </a:ln>
                <a:solidFill>
                  <a:srgbClr val="FF0000"/>
                </a:solidFill>
                <a:latin typeface="Cooper Black" panose="0208090404030B020404" pitchFamily="18" charset="0"/>
              </a:rPr>
              <a:t>Feedback Form</a:t>
            </a:r>
            <a:endParaRPr lang="en-US" sz="3600" dirty="0"/>
          </a:p>
        </p:txBody>
      </p:sp>
      <p:sp>
        <p:nvSpPr>
          <p:cNvPr id="3" name="Content Placeholder 2"/>
          <p:cNvSpPr>
            <a:spLocks noGrp="1"/>
          </p:cNvSpPr>
          <p:nvPr>
            <p:ph idx="1"/>
          </p:nvPr>
        </p:nvSpPr>
        <p:spPr/>
        <p:txBody>
          <a:bodyPr rtlCol="0">
            <a:normAutofit fontScale="70000" lnSpcReduction="20000"/>
          </a:bodyPr>
          <a:lstStyle/>
          <a:p>
            <a:pPr eaLnBrk="1" fontAlgn="auto" hangingPunct="1">
              <a:spcAft>
                <a:spcPts val="0"/>
              </a:spcAft>
              <a:defRPr/>
            </a:pPr>
            <a:r>
              <a:rPr lang="en-US" b="1" dirty="0" smtClean="0"/>
              <a:t>Determine information you want to know</a:t>
            </a:r>
          </a:p>
          <a:p>
            <a:pPr lvl="1" eaLnBrk="1" fontAlgn="auto" hangingPunct="1">
              <a:spcAft>
                <a:spcPts val="0"/>
              </a:spcAft>
              <a:defRPr/>
            </a:pPr>
            <a:r>
              <a:rPr lang="en-US" dirty="0"/>
              <a:t>Best time and method to communicate/meet</a:t>
            </a:r>
          </a:p>
          <a:p>
            <a:pPr lvl="1" eaLnBrk="1" fontAlgn="auto" hangingPunct="1">
              <a:spcAft>
                <a:spcPts val="0"/>
              </a:spcAft>
              <a:defRPr/>
            </a:pPr>
            <a:r>
              <a:rPr lang="en-US" dirty="0"/>
              <a:t>Information related to academics or behavior</a:t>
            </a:r>
          </a:p>
          <a:p>
            <a:pPr lvl="1" eaLnBrk="1" fontAlgn="auto" hangingPunct="1">
              <a:spcAft>
                <a:spcPts val="0"/>
              </a:spcAft>
              <a:defRPr/>
            </a:pPr>
            <a:r>
              <a:rPr lang="en-US" dirty="0"/>
              <a:t>Ask questions to see if families know about:</a:t>
            </a:r>
          </a:p>
          <a:p>
            <a:pPr lvl="2" eaLnBrk="1" fontAlgn="auto" hangingPunct="1">
              <a:spcAft>
                <a:spcPts val="0"/>
              </a:spcAft>
              <a:defRPr/>
            </a:pPr>
            <a:r>
              <a:rPr lang="en-US" dirty="0"/>
              <a:t>Skills that will be tested during the year/curriculum</a:t>
            </a:r>
          </a:p>
          <a:p>
            <a:pPr lvl="2" eaLnBrk="1" fontAlgn="auto" hangingPunct="1">
              <a:spcAft>
                <a:spcPts val="0"/>
              </a:spcAft>
              <a:defRPr/>
            </a:pPr>
            <a:r>
              <a:rPr lang="en-US" dirty="0"/>
              <a:t>Day to day activities</a:t>
            </a:r>
          </a:p>
          <a:p>
            <a:pPr lvl="2" eaLnBrk="1" fontAlgn="auto" hangingPunct="1">
              <a:spcAft>
                <a:spcPts val="0"/>
              </a:spcAft>
              <a:defRPr/>
            </a:pPr>
            <a:r>
              <a:rPr lang="en-US" dirty="0"/>
              <a:t>Report card dates</a:t>
            </a:r>
          </a:p>
          <a:p>
            <a:pPr lvl="2" eaLnBrk="1" fontAlgn="auto" hangingPunct="1">
              <a:spcAft>
                <a:spcPts val="0"/>
              </a:spcAft>
              <a:defRPr/>
            </a:pPr>
            <a:r>
              <a:rPr lang="en-US" dirty="0"/>
              <a:t>Communication from </a:t>
            </a:r>
            <a:r>
              <a:rPr lang="en-US" dirty="0" smtClean="0"/>
              <a:t>school</a:t>
            </a:r>
            <a:endParaRPr lang="en-US" b="1" dirty="0" smtClean="0"/>
          </a:p>
          <a:p>
            <a:pPr eaLnBrk="1" fontAlgn="auto" hangingPunct="1">
              <a:spcAft>
                <a:spcPts val="0"/>
              </a:spcAft>
              <a:defRPr/>
            </a:pPr>
            <a:r>
              <a:rPr lang="en-US" b="1" dirty="0" smtClean="0"/>
              <a:t>Keep </a:t>
            </a:r>
            <a:r>
              <a:rPr lang="en-US" b="1" dirty="0"/>
              <a:t>it short</a:t>
            </a:r>
            <a:endParaRPr lang="en-US" sz="1800" dirty="0"/>
          </a:p>
          <a:p>
            <a:pPr eaLnBrk="1" fontAlgn="auto" hangingPunct="1">
              <a:spcAft>
                <a:spcPts val="0"/>
              </a:spcAft>
              <a:defRPr/>
            </a:pPr>
            <a:r>
              <a:rPr lang="en-US" b="1" dirty="0" smtClean="0"/>
              <a:t>Use </a:t>
            </a:r>
            <a:r>
              <a:rPr lang="en-US" b="1" dirty="0"/>
              <a:t>mostly “closed-ended” (list of answer choices) </a:t>
            </a:r>
            <a:r>
              <a:rPr lang="en-US" b="1" dirty="0" smtClean="0"/>
              <a:t>questions-the results are analyzed easier</a:t>
            </a:r>
            <a:r>
              <a:rPr lang="en-US" dirty="0" smtClean="0"/>
              <a:t>  </a:t>
            </a:r>
            <a:endParaRPr lang="en-US" sz="1800" dirty="0"/>
          </a:p>
          <a:p>
            <a:pPr lvl="1" eaLnBrk="1" fontAlgn="auto" hangingPunct="1">
              <a:spcAft>
                <a:spcPts val="0"/>
              </a:spcAft>
              <a:defRPr/>
            </a:pPr>
            <a:r>
              <a:rPr lang="en-US" dirty="0" smtClean="0"/>
              <a:t>Do you have internet access in your home?  </a:t>
            </a:r>
            <a:br>
              <a:rPr lang="en-US" dirty="0" smtClean="0"/>
            </a:br>
            <a:r>
              <a:rPr lang="en-US" dirty="0" smtClean="0"/>
              <a:t>A</a:t>
            </a:r>
            <a:r>
              <a:rPr lang="en-US" dirty="0"/>
              <a:t>. </a:t>
            </a:r>
            <a:r>
              <a:rPr lang="en-US" dirty="0" smtClean="0"/>
              <a:t>Yes  B.  No   C.  Unsure</a:t>
            </a:r>
            <a:r>
              <a:rPr lang="en-US" dirty="0"/>
              <a:t/>
            </a:r>
            <a:br>
              <a:rPr lang="en-US" dirty="0"/>
            </a:br>
            <a:r>
              <a:rPr lang="en-US" sz="1400" dirty="0"/>
              <a:t>       </a:t>
            </a:r>
            <a:endParaRPr lang="en-US" sz="1800" dirty="0"/>
          </a:p>
          <a:p>
            <a:pPr eaLnBrk="1" fontAlgn="auto" hangingPunct="1">
              <a:spcAft>
                <a:spcPts val="0"/>
              </a:spcAft>
              <a:defRPr/>
            </a:pPr>
            <a:r>
              <a:rPr lang="en-US" b="1" dirty="0"/>
              <a:t>Include a few</a:t>
            </a:r>
            <a:r>
              <a:rPr lang="en-US" dirty="0"/>
              <a:t> </a:t>
            </a:r>
            <a:r>
              <a:rPr lang="en-US" b="1" dirty="0"/>
              <a:t>“open-ended” (unstructured response) questions</a:t>
            </a:r>
            <a:endParaRPr lang="en-US" sz="1800" dirty="0"/>
          </a:p>
          <a:p>
            <a:pPr lvl="1" eaLnBrk="1" fontAlgn="auto" hangingPunct="1">
              <a:spcAft>
                <a:spcPts val="0"/>
              </a:spcAft>
              <a:defRPr/>
            </a:pPr>
            <a:r>
              <a:rPr lang="en-US" dirty="0" smtClean="0"/>
              <a:t>Identify one topic that you would like more information on from the school.</a:t>
            </a:r>
            <a:endParaRPr lang="en-US" sz="1800" dirty="0"/>
          </a:p>
          <a:p>
            <a:pPr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593725" y="365125"/>
            <a:ext cx="7921625" cy="1325563"/>
          </a:xfrm>
        </p:spPr>
        <p:txBody>
          <a:bodyPr/>
          <a:lstStyle/>
          <a:p>
            <a:endParaRPr lang="en-US" altLang="en-US" smtClean="0"/>
          </a:p>
        </p:txBody>
      </p:sp>
      <p:pic>
        <p:nvPicPr>
          <p:cNvPr id="5734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22438" y="82550"/>
            <a:ext cx="5159375" cy="6775450"/>
          </a:xfrm>
        </p:spPr>
      </p:pic>
      <p:pic>
        <p:nvPicPr>
          <p:cNvPr id="57348"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925" y="365125"/>
            <a:ext cx="1560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49427" y="576648"/>
          <a:ext cx="9382897" cy="5914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val 9"/>
          <p:cNvSpPr/>
          <p:nvPr/>
        </p:nvSpPr>
        <p:spPr>
          <a:xfrm>
            <a:off x="1960563" y="3781425"/>
            <a:ext cx="568325" cy="609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prstClr val="black"/>
                </a:solidFill>
              </a:rPr>
              <a:t>3</a:t>
            </a:r>
          </a:p>
        </p:txBody>
      </p:sp>
      <p:sp>
        <p:nvSpPr>
          <p:cNvPr id="11" name="Oval 10"/>
          <p:cNvSpPr/>
          <p:nvPr/>
        </p:nvSpPr>
        <p:spPr>
          <a:xfrm>
            <a:off x="1074738" y="3781425"/>
            <a:ext cx="568325" cy="609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prstClr val="black"/>
                </a:solidFill>
              </a:rPr>
              <a:t>2</a:t>
            </a:r>
          </a:p>
        </p:txBody>
      </p:sp>
      <p:sp>
        <p:nvSpPr>
          <p:cNvPr id="12" name="Oval 11"/>
          <p:cNvSpPr/>
          <p:nvPr/>
        </p:nvSpPr>
        <p:spPr>
          <a:xfrm>
            <a:off x="177800" y="3781425"/>
            <a:ext cx="568325" cy="609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prstClr val="black"/>
                </a:solidFill>
              </a:rPr>
              <a:t>1</a:t>
            </a:r>
          </a:p>
        </p:txBody>
      </p:sp>
      <p:sp>
        <p:nvSpPr>
          <p:cNvPr id="13" name="Oval 12"/>
          <p:cNvSpPr/>
          <p:nvPr/>
        </p:nvSpPr>
        <p:spPr>
          <a:xfrm>
            <a:off x="2862263" y="3781425"/>
            <a:ext cx="568325" cy="609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prstClr val="black"/>
                </a:solidFill>
              </a:rPr>
              <a:t>4</a:t>
            </a:r>
          </a:p>
        </p:txBody>
      </p:sp>
      <p:sp>
        <p:nvSpPr>
          <p:cNvPr id="14" name="Oval 13"/>
          <p:cNvSpPr/>
          <p:nvPr/>
        </p:nvSpPr>
        <p:spPr>
          <a:xfrm>
            <a:off x="3756025" y="3781425"/>
            <a:ext cx="568325" cy="609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prstClr val="black"/>
                </a:solidFill>
              </a:rPr>
              <a:t>5</a:t>
            </a:r>
          </a:p>
        </p:txBody>
      </p:sp>
      <p:sp>
        <p:nvSpPr>
          <p:cNvPr id="15" name="Oval 14"/>
          <p:cNvSpPr/>
          <p:nvPr/>
        </p:nvSpPr>
        <p:spPr>
          <a:xfrm>
            <a:off x="4649788" y="3781425"/>
            <a:ext cx="568325" cy="609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prstClr val="black"/>
                </a:solidFill>
              </a:rPr>
              <a:t>6</a:t>
            </a:r>
          </a:p>
        </p:txBody>
      </p:sp>
      <p:sp>
        <p:nvSpPr>
          <p:cNvPr id="16" name="Oval 15"/>
          <p:cNvSpPr/>
          <p:nvPr/>
        </p:nvSpPr>
        <p:spPr>
          <a:xfrm>
            <a:off x="5543550" y="3781425"/>
            <a:ext cx="568325" cy="609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prstClr val="black"/>
                </a:solidFill>
              </a:rPr>
              <a:t>7</a:t>
            </a:r>
          </a:p>
        </p:txBody>
      </p:sp>
      <p:sp>
        <p:nvSpPr>
          <p:cNvPr id="17" name="Oval 16"/>
          <p:cNvSpPr/>
          <p:nvPr/>
        </p:nvSpPr>
        <p:spPr>
          <a:xfrm>
            <a:off x="6519863" y="3773488"/>
            <a:ext cx="568325" cy="609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prstClr val="black"/>
                </a:solidFill>
              </a:rPr>
              <a:t>8</a:t>
            </a:r>
          </a:p>
        </p:txBody>
      </p:sp>
      <p:sp>
        <p:nvSpPr>
          <p:cNvPr id="18" name="Oval 17"/>
          <p:cNvSpPr/>
          <p:nvPr/>
        </p:nvSpPr>
        <p:spPr>
          <a:xfrm>
            <a:off x="7413625" y="3773488"/>
            <a:ext cx="568325" cy="609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prstClr val="black"/>
                </a:solidFill>
              </a:rPr>
              <a:t>9</a:t>
            </a:r>
          </a:p>
        </p:txBody>
      </p:sp>
      <p:sp>
        <p:nvSpPr>
          <p:cNvPr id="19" name="Oval 18"/>
          <p:cNvSpPr/>
          <p:nvPr/>
        </p:nvSpPr>
        <p:spPr>
          <a:xfrm>
            <a:off x="8312150" y="3763963"/>
            <a:ext cx="568325" cy="609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dirty="0">
                <a:solidFill>
                  <a:prstClr val="black"/>
                </a:solidFill>
              </a:rPr>
              <a:t>10</a:t>
            </a:r>
          </a:p>
        </p:txBody>
      </p:sp>
      <p:sp>
        <p:nvSpPr>
          <p:cNvPr id="22541" name="TextBox 19"/>
          <p:cNvSpPr txBox="1">
            <a:spLocks noChangeArrowheads="1"/>
          </p:cNvSpPr>
          <p:nvPr/>
        </p:nvSpPr>
        <p:spPr bwMode="auto">
          <a:xfrm>
            <a:off x="774700" y="1120775"/>
            <a:ext cx="7751763"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7000"/>
              </a:lnSpc>
              <a:spcBef>
                <a:spcPct val="0"/>
              </a:spcBef>
              <a:spcAft>
                <a:spcPts val="800"/>
              </a:spcAft>
              <a:buFontTx/>
              <a:buNone/>
            </a:pPr>
            <a:r>
              <a:rPr lang="en-US" altLang="en-US" sz="4000">
                <a:solidFill>
                  <a:srgbClr val="5B9BD5"/>
                </a:solidFill>
                <a:latin typeface="Cooper Black" panose="0208090404030B020404" pitchFamily="18" charset="0"/>
                <a:ea typeface="Calibri" panose="020F0502020204030204" pitchFamily="34" charset="0"/>
                <a:cs typeface="Times New Roman" panose="02020603050405020304" pitchFamily="18" charset="0"/>
              </a:rPr>
              <a:t>Engaging All Families</a:t>
            </a:r>
            <a:r>
              <a:rPr lang="en-US" altLang="en-US" sz="4000">
                <a:solidFill>
                  <a:srgbClr val="000000"/>
                </a:solidFill>
                <a:latin typeface="Cooper Black" panose="0208090404030B020404" pitchFamily="18" charset="0"/>
                <a:ea typeface="Calibri" panose="020F0502020204030204" pitchFamily="34" charset="0"/>
                <a:cs typeface="Times New Roman" panose="02020603050405020304" pitchFamily="18" charset="0"/>
              </a:rPr>
              <a:t> Series:</a:t>
            </a:r>
            <a:r>
              <a:rPr lang="en-US" altLang="en-US" sz="3600">
                <a:solidFill>
                  <a:srgbClr val="000000"/>
                </a:solidFill>
                <a:latin typeface="Rage Italic" panose="03070502040507070304" pitchFamily="66" charset="0"/>
                <a:ea typeface="Calibri" panose="020F0502020204030204" pitchFamily="34" charset="0"/>
                <a:cs typeface="Times New Roman" panose="02020603050405020304" pitchFamily="18" charset="0"/>
              </a:rPr>
              <a:t/>
            </a:r>
            <a:br>
              <a:rPr lang="en-US" altLang="en-US" sz="3600">
                <a:solidFill>
                  <a:srgbClr val="000000"/>
                </a:solidFill>
                <a:latin typeface="Rage Italic" panose="03070502040507070304" pitchFamily="66" charset="0"/>
                <a:ea typeface="Calibri" panose="020F0502020204030204" pitchFamily="34" charset="0"/>
                <a:cs typeface="Times New Roman" panose="02020603050405020304" pitchFamily="18" charset="0"/>
              </a:rPr>
            </a:br>
            <a:r>
              <a:rPr lang="en-US" altLang="en-US">
                <a:solidFill>
                  <a:srgbClr val="000000"/>
                </a:solidFill>
                <a:latin typeface="Rage Italic" panose="03070502040507070304" pitchFamily="66" charset="0"/>
                <a:ea typeface="Calibri" panose="020F0502020204030204" pitchFamily="34" charset="0"/>
                <a:cs typeface="Times New Roman" panose="02020603050405020304" pitchFamily="18" charset="0"/>
              </a:rPr>
              <a:t>Strategies &amp; Tools to Strengthen Family Partnerships</a:t>
            </a:r>
            <a:endParaRPr lang="en-US" altLang="en-US" sz="1200">
              <a:solidFill>
                <a:srgbClr val="000000"/>
              </a:solidFill>
              <a:ea typeface="Calibri" panose="020F0502020204030204" pitchFamily="34" charset="0"/>
              <a:cs typeface="Times New Roman" panose="02020603050405020304" pitchFamily="18" charset="0"/>
            </a:endParaRPr>
          </a:p>
        </p:txBody>
      </p:sp>
      <p:sp>
        <p:nvSpPr>
          <p:cNvPr id="22542" name="Rectangle 19"/>
          <p:cNvSpPr>
            <a:spLocks noChangeArrowheads="1"/>
          </p:cNvSpPr>
          <p:nvPr/>
        </p:nvSpPr>
        <p:spPr bwMode="auto">
          <a:xfrm>
            <a:off x="354013" y="5316538"/>
            <a:ext cx="8774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400" i="1">
                <a:solidFill>
                  <a:srgbClr val="FF0000"/>
                </a:solidFill>
                <a:latin typeface="Arial Narrow" panose="020B0606020202030204" pitchFamily="34" charset="0"/>
                <a:ea typeface="Calibri" panose="020F0502020204030204" pitchFamily="34" charset="0"/>
                <a:cs typeface="Times New Roman" panose="02020603050405020304" pitchFamily="18" charset="0"/>
              </a:rPr>
              <a:t>Content for this series is derived from an analysis of research from the family engagement field </a:t>
            </a:r>
            <a:br>
              <a:rPr lang="en-US" altLang="en-US" sz="1400" i="1">
                <a:solidFill>
                  <a:srgbClr val="FF0000"/>
                </a:solidFill>
                <a:latin typeface="Arial Narrow" panose="020B0606020202030204" pitchFamily="34" charset="0"/>
                <a:ea typeface="Calibri" panose="020F0502020204030204" pitchFamily="34" charset="0"/>
                <a:cs typeface="Times New Roman" panose="02020603050405020304" pitchFamily="18" charset="0"/>
              </a:rPr>
            </a:br>
            <a:r>
              <a:rPr lang="en-US" altLang="en-US" sz="1400" i="1">
                <a:solidFill>
                  <a:srgbClr val="FF0000"/>
                </a:solidFill>
                <a:latin typeface="Arial Narrow" panose="020B0606020202030204" pitchFamily="34" charset="0"/>
                <a:ea typeface="Calibri" panose="020F0502020204030204" pitchFamily="34" charset="0"/>
                <a:cs typeface="Times New Roman" panose="02020603050405020304" pitchFamily="18" charset="0"/>
              </a:rPr>
              <a:t>(i.e. Joyce Epstein, Anne Henderson), family support organizations, and state agencies that support family partnerships. </a:t>
            </a:r>
            <a:endParaRPr lang="en-US" altLang="en-US" sz="1800" i="1">
              <a:solidFill>
                <a:srgbClr val="FF0000"/>
              </a:solidFill>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endParaRPr lang="en-US" altLang="en-US" smtClean="0"/>
          </a:p>
        </p:txBody>
      </p:sp>
      <p:pic>
        <p:nvPicPr>
          <p:cNvPr id="59395"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30325" y="700088"/>
            <a:ext cx="6496050" cy="5462587"/>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endParaRPr lang="en-US" altLang="en-US" smtClean="0"/>
          </a:p>
        </p:txBody>
      </p:sp>
      <p:pic>
        <p:nvPicPr>
          <p:cNvPr id="6144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968625" y="365125"/>
            <a:ext cx="5189538" cy="6273800"/>
          </a:xfrm>
        </p:spPr>
      </p:pic>
      <p:pic>
        <p:nvPicPr>
          <p:cNvPr id="6144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0925" y="485775"/>
            <a:ext cx="1560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endParaRPr lang="en-US" altLang="en-US" smtClean="0"/>
          </a:p>
        </p:txBody>
      </p:sp>
      <p:pic>
        <p:nvPicPr>
          <p:cNvPr id="6349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566738"/>
            <a:ext cx="1560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3509963" y="365125"/>
            <a:ext cx="4376737" cy="6035675"/>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7178" y="200369"/>
            <a:ext cx="8111696" cy="5805015"/>
          </a:xfrm>
          <a:extLst/>
        </p:spPr>
        <p:txBody>
          <a:bodyPr rtlCol="0">
            <a:normAutofit/>
          </a:bodyPr>
          <a:lstStyle/>
          <a:p>
            <a:pPr algn="ctr" eaLnBrk="1" fontAlgn="auto" hangingPunct="1">
              <a:spcAft>
                <a:spcPts val="0"/>
              </a:spcAft>
              <a:defRPr/>
            </a:pPr>
            <a:r>
              <a:rPr lang="en-US" sz="6000" dirty="0" smtClean="0">
                <a:ln>
                  <a:solidFill>
                    <a:sysClr val="windowText" lastClr="000000"/>
                  </a:solidFill>
                </a:ln>
                <a:solidFill>
                  <a:schemeClr val="bg1"/>
                </a:solidFill>
                <a:latin typeface="Cooper Black" panose="0208090404030B020404" pitchFamily="18" charset="0"/>
              </a:rPr>
              <a:t>Be Aware of:</a:t>
            </a:r>
            <a:r>
              <a:rPr lang="en-US" sz="6000" dirty="0" smtClean="0">
                <a:ln>
                  <a:solidFill>
                    <a:sysClr val="windowText" lastClr="000000"/>
                  </a:solidFill>
                </a:ln>
                <a:solidFill>
                  <a:srgbClr val="FF0000"/>
                </a:solidFill>
                <a:latin typeface="Cooper Black" panose="0208090404030B020404" pitchFamily="18" charset="0"/>
              </a:rPr>
              <a:t/>
            </a:r>
            <a:br>
              <a:rPr lang="en-US" sz="6000" dirty="0" smtClean="0">
                <a:ln>
                  <a:solidFill>
                    <a:sysClr val="windowText" lastClr="000000"/>
                  </a:solidFill>
                </a:ln>
                <a:solidFill>
                  <a:srgbClr val="FF0000"/>
                </a:solidFill>
                <a:latin typeface="Cooper Black" panose="0208090404030B020404" pitchFamily="18" charset="0"/>
              </a:rPr>
            </a:br>
            <a:r>
              <a:rPr lang="en-US" sz="6000" dirty="0">
                <a:ln>
                  <a:solidFill>
                    <a:sysClr val="windowText" lastClr="000000"/>
                  </a:solidFill>
                </a:ln>
                <a:solidFill>
                  <a:srgbClr val="FF0000"/>
                </a:solidFill>
                <a:latin typeface="Cooper Black" panose="0208090404030B020404" pitchFamily="18" charset="0"/>
              </a:rPr>
              <a:t/>
            </a:r>
            <a:br>
              <a:rPr lang="en-US" sz="6000" dirty="0">
                <a:ln>
                  <a:solidFill>
                    <a:sysClr val="windowText" lastClr="000000"/>
                  </a:solidFill>
                </a:ln>
                <a:solidFill>
                  <a:srgbClr val="FF0000"/>
                </a:solidFill>
                <a:latin typeface="Cooper Black" panose="0208090404030B020404" pitchFamily="18" charset="0"/>
              </a:rPr>
            </a:br>
            <a:r>
              <a:rPr lang="en-US" sz="6000" dirty="0" smtClean="0">
                <a:ln>
                  <a:solidFill>
                    <a:sysClr val="windowText" lastClr="000000"/>
                  </a:solidFill>
                </a:ln>
                <a:solidFill>
                  <a:srgbClr val="FF0000"/>
                </a:solidFill>
                <a:latin typeface="Cooper Black" panose="0208090404030B020404" pitchFamily="18" charset="0"/>
              </a:rPr>
              <a:t>How to Use Feedback Results</a:t>
            </a:r>
            <a:endParaRPr lang="en-US" sz="6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extLst/>
        </p:spPr>
        <p:txBody>
          <a:bodyPr rtlCol="0">
            <a:normAutofit/>
          </a:bodyPr>
          <a:lstStyle/>
          <a:p>
            <a:pPr eaLnBrk="1" fontAlgn="auto" hangingPunct="1">
              <a:spcAft>
                <a:spcPts val="0"/>
              </a:spcAft>
              <a:defRPr/>
            </a:pPr>
            <a:r>
              <a:rPr lang="en-US" dirty="0" smtClean="0">
                <a:ln>
                  <a:solidFill>
                    <a:sysClr val="windowText" lastClr="000000"/>
                  </a:solidFill>
                </a:ln>
                <a:solidFill>
                  <a:srgbClr val="FF0000"/>
                </a:solidFill>
                <a:latin typeface="Cooper Black" panose="0208090404030B020404" pitchFamily="18" charset="0"/>
              </a:rPr>
              <a:t>Make the Data Meaningful</a:t>
            </a:r>
            <a:endParaRPr lang="en-US" dirty="0"/>
          </a:p>
        </p:txBody>
      </p:sp>
      <p:pic>
        <p:nvPicPr>
          <p:cNvPr id="6758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75" y="1795463"/>
            <a:ext cx="4583113"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Callout 4"/>
          <p:cNvSpPr/>
          <p:nvPr/>
        </p:nvSpPr>
        <p:spPr>
          <a:xfrm>
            <a:off x="2554288" y="1885950"/>
            <a:ext cx="5195887" cy="1301750"/>
          </a:xfrm>
          <a:prstGeom prst="wedgeEllipseCallout">
            <a:avLst>
              <a:gd name="adj1" fmla="val -29308"/>
              <a:gd name="adj2" fmla="val 7362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7589" name="TextBox 8"/>
          <p:cNvSpPr txBox="1">
            <a:spLocks noChangeArrowheads="1"/>
          </p:cNvSpPr>
          <p:nvPr/>
        </p:nvSpPr>
        <p:spPr bwMode="auto">
          <a:xfrm>
            <a:off x="3209925" y="2122488"/>
            <a:ext cx="38830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a:solidFill>
                  <a:srgbClr val="000000"/>
                </a:solidFill>
                <a:latin typeface="Arial" panose="020B0604020202020204" pitchFamily="34" charset="0"/>
                <a:cs typeface="Arial" panose="020B0604020202020204" pitchFamily="34" charset="0"/>
              </a:rPr>
              <a:t>…and here’s a chart that shows what you might see if you looked at a mountain range through a tennis racket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extLst/>
        </p:spPr>
        <p:txBody>
          <a:bodyPr rtlCol="0">
            <a:normAutofit/>
          </a:bodyPr>
          <a:lstStyle/>
          <a:p>
            <a:pPr algn="ctr" eaLnBrk="1" fontAlgn="auto" hangingPunct="1">
              <a:spcAft>
                <a:spcPts val="0"/>
              </a:spcAft>
              <a:defRPr/>
            </a:pPr>
            <a:r>
              <a:rPr lang="en-US" dirty="0" smtClean="0">
                <a:ln>
                  <a:solidFill>
                    <a:sysClr val="windowText" lastClr="000000"/>
                  </a:solidFill>
                </a:ln>
                <a:solidFill>
                  <a:srgbClr val="FF0000"/>
                </a:solidFill>
                <a:latin typeface="Cooper Black" panose="0208090404030B020404" pitchFamily="18" charset="0"/>
              </a:rPr>
              <a:t>Analyzing the Data</a:t>
            </a:r>
            <a:endParaRPr lang="en-US" dirty="0"/>
          </a:p>
        </p:txBody>
      </p:sp>
      <p:pic>
        <p:nvPicPr>
          <p:cNvPr id="6963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0" y="1690688"/>
            <a:ext cx="7366000"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9000" y="4216400"/>
            <a:ext cx="72247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extLst/>
        </p:spPr>
        <p:txBody>
          <a:bodyPr rtlCol="0">
            <a:normAutofit/>
          </a:bodyPr>
          <a:lstStyle/>
          <a:p>
            <a:pPr algn="ctr" eaLnBrk="1" fontAlgn="auto" hangingPunct="1">
              <a:spcAft>
                <a:spcPts val="0"/>
              </a:spcAft>
              <a:defRPr/>
            </a:pPr>
            <a:r>
              <a:rPr lang="en-US" sz="4000" dirty="0" smtClean="0">
                <a:ln>
                  <a:solidFill>
                    <a:sysClr val="windowText" lastClr="000000"/>
                  </a:solidFill>
                </a:ln>
                <a:solidFill>
                  <a:srgbClr val="FF0000"/>
                </a:solidFill>
                <a:latin typeface="Cooper Black" panose="0208090404030B020404" pitchFamily="18" charset="0"/>
              </a:rPr>
              <a:t>Plan Your Next Steps </a:t>
            </a:r>
            <a:endParaRPr lang="en-US" sz="4000" dirty="0">
              <a:latin typeface="Cooper Black" panose="0208090404030B020404" pitchFamily="18" charset="0"/>
            </a:endParaRPr>
          </a:p>
        </p:txBody>
      </p:sp>
      <p:sp>
        <p:nvSpPr>
          <p:cNvPr id="3" name="Content Placeholder 2"/>
          <p:cNvSpPr>
            <a:spLocks noGrp="1"/>
          </p:cNvSpPr>
          <p:nvPr>
            <p:ph idx="1"/>
          </p:nvPr>
        </p:nvSpPr>
        <p:spPr>
          <a:xfrm>
            <a:off x="131763" y="1966913"/>
            <a:ext cx="5576887" cy="2978150"/>
          </a:xfrm>
        </p:spPr>
        <p:txBody>
          <a:bodyPr rtlCol="0">
            <a:normAutofit/>
          </a:bodyPr>
          <a:lstStyle/>
          <a:p>
            <a:pPr eaLnBrk="1" fontAlgn="auto" hangingPunct="1">
              <a:spcAft>
                <a:spcPts val="0"/>
              </a:spcAft>
              <a:defRPr/>
            </a:pPr>
            <a:r>
              <a:rPr lang="en-US" dirty="0" smtClean="0"/>
              <a:t>Focus on a few things that need modification</a:t>
            </a:r>
          </a:p>
          <a:p>
            <a:pPr marL="0" indent="0" eaLnBrk="1" fontAlgn="auto" hangingPunct="1">
              <a:spcAft>
                <a:spcPts val="0"/>
              </a:spcAft>
              <a:buFont typeface="Arial" panose="020B0604020202020204" pitchFamily="34" charset="0"/>
              <a:buNone/>
              <a:defRPr/>
            </a:pPr>
            <a:endParaRPr lang="en-US" dirty="0" smtClean="0"/>
          </a:p>
          <a:p>
            <a:pPr eaLnBrk="1" fontAlgn="auto" hangingPunct="1">
              <a:spcAft>
                <a:spcPts val="0"/>
              </a:spcAft>
              <a:defRPr/>
            </a:pPr>
            <a:r>
              <a:rPr lang="en-US" dirty="0"/>
              <a:t>Develop action steps with deadlines</a:t>
            </a:r>
          </a:p>
          <a:p>
            <a:pPr marL="0" indent="0" eaLnBrk="1" fontAlgn="auto" hangingPunct="1">
              <a:spcAft>
                <a:spcPts val="0"/>
              </a:spcAft>
              <a:buFont typeface="Arial" panose="020B0604020202020204" pitchFamily="34" charset="0"/>
              <a:buNone/>
              <a:defRPr/>
            </a:pPr>
            <a:endParaRPr lang="en-US" dirty="0" smtClean="0"/>
          </a:p>
        </p:txBody>
      </p:sp>
      <p:pic>
        <p:nvPicPr>
          <p:cNvPr id="7168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08650" y="2246313"/>
            <a:ext cx="2947988"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25450" y="5549900"/>
            <a:ext cx="8245475" cy="522288"/>
          </a:xfrm>
          <a:prstGeom prst="rect">
            <a:avLst/>
          </a:prstGeom>
        </p:spPr>
        <p:txBody>
          <a:bodyPr>
            <a:spAutoFit/>
          </a:bodyPr>
          <a:lstStyle/>
          <a:p>
            <a:pPr eaLnBrk="1" fontAlgn="auto" hangingPunct="1">
              <a:spcBef>
                <a:spcPts val="0"/>
              </a:spcBef>
              <a:spcAft>
                <a:spcPts val="0"/>
              </a:spcAft>
              <a:defRPr/>
            </a:pPr>
            <a:r>
              <a:rPr lang="en-US" sz="2800" i="1" dirty="0">
                <a:solidFill>
                  <a:schemeClr val="accent5">
                    <a:lumMod val="75000"/>
                  </a:schemeClr>
                </a:solidFill>
                <a:latin typeface="+mn-lt"/>
              </a:rPr>
              <a:t>Feedback is about growth; try not to focus on negative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smtClean="0"/>
              <a:t>Families</a:t>
            </a:r>
          </a:p>
          <a:p>
            <a:pPr lvl="1" eaLnBrk="1" fontAlgn="auto" hangingPunct="1">
              <a:spcAft>
                <a:spcPts val="0"/>
              </a:spcAft>
              <a:defRPr/>
            </a:pPr>
            <a:r>
              <a:rPr lang="en-US" dirty="0" smtClean="0"/>
              <a:t>Open </a:t>
            </a:r>
            <a:r>
              <a:rPr lang="en-US" dirty="0"/>
              <a:t>h</a:t>
            </a:r>
            <a:r>
              <a:rPr lang="en-US" dirty="0" smtClean="0"/>
              <a:t>ouse</a:t>
            </a:r>
          </a:p>
          <a:p>
            <a:pPr lvl="1" eaLnBrk="1" fontAlgn="auto" hangingPunct="1">
              <a:spcAft>
                <a:spcPts val="0"/>
              </a:spcAft>
              <a:defRPr/>
            </a:pPr>
            <a:r>
              <a:rPr lang="en-US" dirty="0" smtClean="0"/>
              <a:t>Family meetings</a:t>
            </a:r>
          </a:p>
          <a:p>
            <a:pPr lvl="1" eaLnBrk="1" fontAlgn="auto" hangingPunct="1">
              <a:spcAft>
                <a:spcPts val="0"/>
              </a:spcAft>
              <a:defRPr/>
            </a:pPr>
            <a:r>
              <a:rPr lang="en-US" dirty="0" smtClean="0"/>
              <a:t>Newsletter/newspaper</a:t>
            </a:r>
          </a:p>
          <a:p>
            <a:pPr lvl="1" eaLnBrk="1" fontAlgn="auto" hangingPunct="1">
              <a:spcAft>
                <a:spcPts val="0"/>
              </a:spcAft>
              <a:defRPr/>
            </a:pPr>
            <a:r>
              <a:rPr lang="en-US" dirty="0" smtClean="0"/>
              <a:t>Website/Social media</a:t>
            </a:r>
          </a:p>
          <a:p>
            <a:pPr lvl="1" eaLnBrk="1" fontAlgn="auto" hangingPunct="1">
              <a:spcAft>
                <a:spcPts val="0"/>
              </a:spcAft>
              <a:defRPr/>
            </a:pPr>
            <a:r>
              <a:rPr lang="en-US" dirty="0" smtClean="0"/>
              <a:t>Letter/postcard</a:t>
            </a:r>
          </a:p>
          <a:p>
            <a:pPr lvl="1" eaLnBrk="1" fontAlgn="auto" hangingPunct="1">
              <a:spcAft>
                <a:spcPts val="0"/>
              </a:spcAft>
              <a:defRPr/>
            </a:pPr>
            <a:r>
              <a:rPr lang="en-US" dirty="0" smtClean="0"/>
              <a:t>Verbal</a:t>
            </a:r>
          </a:p>
          <a:p>
            <a:pPr eaLnBrk="1" fontAlgn="auto" hangingPunct="1">
              <a:spcAft>
                <a:spcPts val="0"/>
              </a:spcAft>
              <a:defRPr/>
            </a:pPr>
            <a:r>
              <a:rPr lang="en-US" dirty="0" smtClean="0"/>
              <a:t>Faculty/Staff</a:t>
            </a:r>
          </a:p>
          <a:p>
            <a:pPr lvl="1" eaLnBrk="1" fontAlgn="auto" hangingPunct="1">
              <a:spcAft>
                <a:spcPts val="0"/>
              </a:spcAft>
              <a:defRPr/>
            </a:pPr>
            <a:r>
              <a:rPr lang="en-US" dirty="0" smtClean="0"/>
              <a:t>Faculty meetings</a:t>
            </a:r>
          </a:p>
          <a:p>
            <a:pPr lvl="1" eaLnBrk="1" fontAlgn="auto" hangingPunct="1">
              <a:spcAft>
                <a:spcPts val="0"/>
              </a:spcAft>
              <a:defRPr/>
            </a:pPr>
            <a:r>
              <a:rPr lang="en-US" dirty="0" smtClean="0"/>
              <a:t>Email</a:t>
            </a:r>
          </a:p>
          <a:p>
            <a:pPr marL="0" indent="0" eaLnBrk="1" fontAlgn="auto" hangingPunct="1">
              <a:spcAft>
                <a:spcPts val="0"/>
              </a:spcAft>
              <a:buFont typeface="Arial" panose="020B0604020202020204" pitchFamily="34" charset="0"/>
              <a:buNone/>
              <a:defRPr/>
            </a:pPr>
            <a:endParaRPr lang="en-US" dirty="0"/>
          </a:p>
        </p:txBody>
      </p:sp>
      <p:sp>
        <p:nvSpPr>
          <p:cNvPr id="5" name="Title 1"/>
          <p:cNvSpPr>
            <a:spLocks noGrp="1"/>
          </p:cNvSpPr>
          <p:nvPr>
            <p:ph type="title"/>
          </p:nvPr>
        </p:nvSpPr>
        <p:spPr>
          <a:xfrm>
            <a:off x="628650" y="365126"/>
            <a:ext cx="7886700" cy="1325563"/>
          </a:xfrm>
          <a:extLst/>
        </p:spPr>
        <p:txBody>
          <a:bodyPr rtlCol="0">
            <a:normAutofit/>
          </a:bodyPr>
          <a:lstStyle/>
          <a:p>
            <a:pPr algn="ctr" eaLnBrk="1" fontAlgn="auto" hangingPunct="1">
              <a:spcAft>
                <a:spcPts val="0"/>
              </a:spcAft>
              <a:defRPr/>
            </a:pPr>
            <a:r>
              <a:rPr lang="en-US" dirty="0" smtClean="0">
                <a:ln>
                  <a:solidFill>
                    <a:sysClr val="windowText" lastClr="000000"/>
                  </a:solidFill>
                </a:ln>
                <a:solidFill>
                  <a:srgbClr val="FF0000"/>
                </a:solidFill>
                <a:latin typeface="Cooper Black" panose="0208090404030B020404" pitchFamily="18" charset="0"/>
              </a:rPr>
              <a:t>Sharing Feedback</a:t>
            </a:r>
            <a:endParaRPr lang="en-US" dirty="0"/>
          </a:p>
        </p:txBody>
      </p:sp>
      <p:pic>
        <p:nvPicPr>
          <p:cNvPr id="7373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43575" y="2746375"/>
            <a:ext cx="16764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20688"/>
            <a:ext cx="12668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71663" y="26988"/>
            <a:ext cx="6891337" cy="683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ChangeArrowheads="1"/>
          </p:cNvSpPr>
          <p:nvPr/>
        </p:nvSpPr>
        <p:spPr bwMode="auto">
          <a:xfrm>
            <a:off x="12700" y="158750"/>
            <a:ext cx="96012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fontAlgn="ctr" hangingPunct="1">
              <a:lnSpc>
                <a:spcPct val="100000"/>
              </a:lnSpc>
              <a:spcBef>
                <a:spcPct val="0"/>
              </a:spcBef>
              <a:buFontTx/>
              <a:buNone/>
            </a:pPr>
            <a:endParaRPr lang="en-US" altLang="en-US" sz="2000">
              <a:solidFill>
                <a:srgbClr val="000000"/>
              </a:solidFill>
            </a:endParaRPr>
          </a:p>
          <a:p>
            <a:pPr algn="ctr" eaLnBrk="1" fontAlgn="ctr" hangingPunct="1">
              <a:lnSpc>
                <a:spcPct val="100000"/>
              </a:lnSpc>
              <a:spcBef>
                <a:spcPct val="0"/>
              </a:spcBef>
              <a:buFontTx/>
              <a:buNone/>
            </a:pPr>
            <a:endParaRPr lang="en-US" altLang="en-US" sz="3200">
              <a:solidFill>
                <a:srgbClr val="000000"/>
              </a:solidFill>
            </a:endParaRPr>
          </a:p>
          <a:p>
            <a:pPr algn="ctr" eaLnBrk="1" fontAlgn="ctr" hangingPunct="1">
              <a:lnSpc>
                <a:spcPct val="100000"/>
              </a:lnSpc>
              <a:spcBef>
                <a:spcPct val="0"/>
              </a:spcBef>
              <a:buFontTx/>
              <a:buNone/>
            </a:pPr>
            <a:endParaRPr lang="en-US" altLang="en-US" sz="3200">
              <a:solidFill>
                <a:srgbClr val="000000"/>
              </a:solidFill>
            </a:endParaRPr>
          </a:p>
          <a:p>
            <a:pPr eaLnBrk="1" fontAlgn="ctr" hangingPunct="1">
              <a:lnSpc>
                <a:spcPct val="100000"/>
              </a:lnSpc>
              <a:spcBef>
                <a:spcPct val="0"/>
              </a:spcBef>
              <a:buFont typeface="Arial" panose="020B0604020202020204" pitchFamily="34" charset="0"/>
              <a:buNone/>
            </a:pPr>
            <a:r>
              <a:rPr lang="en-US" altLang="en-US" sz="3200">
                <a:solidFill>
                  <a:srgbClr val="000000"/>
                </a:solidFill>
              </a:rPr>
              <a:t>                                  </a:t>
            </a:r>
          </a:p>
          <a:p>
            <a:pPr eaLnBrk="1" fontAlgn="ctr" hangingPunct="1">
              <a:lnSpc>
                <a:spcPct val="100000"/>
              </a:lnSpc>
              <a:spcBef>
                <a:spcPct val="0"/>
              </a:spcBef>
              <a:buFont typeface="Arial" panose="020B0604020202020204" pitchFamily="34" charset="0"/>
              <a:buNone/>
            </a:pPr>
            <a:endParaRPr lang="en-US" altLang="en-US" sz="3200">
              <a:solidFill>
                <a:srgbClr val="000000"/>
              </a:solidFill>
            </a:endParaRPr>
          </a:p>
          <a:p>
            <a:pPr eaLnBrk="1" fontAlgn="ctr" hangingPunct="1">
              <a:lnSpc>
                <a:spcPct val="100000"/>
              </a:lnSpc>
              <a:spcBef>
                <a:spcPct val="0"/>
              </a:spcBef>
              <a:buFont typeface="Arial" panose="020B0604020202020204" pitchFamily="34" charset="0"/>
              <a:buNone/>
            </a:pPr>
            <a:endParaRPr lang="en-US" altLang="en-US" sz="3200">
              <a:solidFill>
                <a:srgbClr val="000000"/>
              </a:solidFill>
            </a:endParaRPr>
          </a:p>
          <a:p>
            <a:pPr algn="ctr" eaLnBrk="1" fontAlgn="ctr" hangingPunct="1">
              <a:lnSpc>
                <a:spcPct val="100000"/>
              </a:lnSpc>
              <a:spcBef>
                <a:spcPct val="0"/>
              </a:spcBef>
              <a:buFont typeface="Arial" panose="020B0604020202020204" pitchFamily="34" charset="0"/>
              <a:buNone/>
            </a:pPr>
            <a:r>
              <a:rPr lang="en-US" altLang="en-US" sz="3200">
                <a:solidFill>
                  <a:srgbClr val="000000"/>
                </a:solidFill>
                <a:hlinkClick r:id="rId3"/>
              </a:rPr>
              <a:t>www.ksdetasn.org/kpirc</a:t>
            </a:r>
            <a:r>
              <a:rPr lang="en-US" altLang="en-US" sz="3200">
                <a:solidFill>
                  <a:srgbClr val="000000"/>
                </a:solidFill>
              </a:rPr>
              <a:t> </a:t>
            </a:r>
          </a:p>
          <a:p>
            <a:pPr eaLnBrk="1" fontAlgn="ctr" hangingPunct="1">
              <a:lnSpc>
                <a:spcPct val="100000"/>
              </a:lnSpc>
              <a:spcBef>
                <a:spcPct val="0"/>
              </a:spcBef>
              <a:buFontTx/>
              <a:buNone/>
            </a:pPr>
            <a:endParaRPr lang="en-US" altLang="en-US" sz="3200">
              <a:solidFill>
                <a:srgbClr val="000000"/>
              </a:solidFill>
            </a:endParaRPr>
          </a:p>
        </p:txBody>
      </p:sp>
      <p:sp>
        <p:nvSpPr>
          <p:cNvPr id="77827" name="Title 1"/>
          <p:cNvSpPr txBox="1">
            <a:spLocks/>
          </p:cNvSpPr>
          <p:nvPr/>
        </p:nvSpPr>
        <p:spPr bwMode="auto">
          <a:xfrm>
            <a:off x="3810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a:solidFill>
                <a:srgbClr val="C00000"/>
              </a:solidFill>
            </a:endParaRPr>
          </a:p>
        </p:txBody>
      </p:sp>
      <p:sp>
        <p:nvSpPr>
          <p:cNvPr id="77828" name="Rectangle 2"/>
          <p:cNvSpPr>
            <a:spLocks noChangeArrowheads="1"/>
          </p:cNvSpPr>
          <p:nvPr/>
        </p:nvSpPr>
        <p:spPr bwMode="auto">
          <a:xfrm>
            <a:off x="3760788" y="3244850"/>
            <a:ext cx="238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 </a:t>
            </a:r>
          </a:p>
        </p:txBody>
      </p:sp>
      <p:pic>
        <p:nvPicPr>
          <p:cNvPr id="7782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0888" y="1141413"/>
            <a:ext cx="17208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9" descr="C:\Users\ssipe\Desktop\TASN Logo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3150" y="1322388"/>
            <a:ext cx="188912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Rectangle 1"/>
          <p:cNvSpPr>
            <a:spLocks noChangeArrowheads="1"/>
          </p:cNvSpPr>
          <p:nvPr/>
        </p:nvSpPr>
        <p:spPr bwMode="auto">
          <a:xfrm>
            <a:off x="12700" y="1997075"/>
            <a:ext cx="89789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endParaRPr>
          </a:p>
          <a:p>
            <a:pPr eaLnBrk="1" hangingPunct="1">
              <a:lnSpc>
                <a:spcPct val="100000"/>
              </a:lnSpc>
              <a:spcBef>
                <a:spcPct val="0"/>
              </a:spcBef>
              <a:buFontTx/>
              <a:buNone/>
            </a:pPr>
            <a:endParaRPr lang="en-US" altLang="en-US" sz="1800">
              <a:solidFill>
                <a:srgbClr val="000000"/>
              </a:solidFill>
            </a:endParaRPr>
          </a:p>
          <a:p>
            <a:pPr eaLnBrk="1" hangingPunct="1">
              <a:lnSpc>
                <a:spcPct val="100000"/>
              </a:lnSpc>
              <a:spcBef>
                <a:spcPct val="0"/>
              </a:spcBef>
              <a:buFontTx/>
              <a:buNone/>
            </a:pPr>
            <a:endParaRPr lang="en-US" altLang="en-US" sz="1800">
              <a:solidFill>
                <a:srgbClr val="000000"/>
              </a:solidFill>
            </a:endParaRPr>
          </a:p>
          <a:p>
            <a:pPr eaLnBrk="1" hangingPunct="1">
              <a:lnSpc>
                <a:spcPct val="100000"/>
              </a:lnSpc>
              <a:spcBef>
                <a:spcPct val="0"/>
              </a:spcBef>
              <a:buFontTx/>
              <a:buNone/>
            </a:pPr>
            <a:endParaRPr lang="en-US" altLang="en-US" sz="1800">
              <a:solidFill>
                <a:srgbClr val="000000"/>
              </a:solidFill>
            </a:endParaRPr>
          </a:p>
          <a:p>
            <a:pPr eaLnBrk="1" hangingPunct="1">
              <a:lnSpc>
                <a:spcPct val="100000"/>
              </a:lnSpc>
              <a:spcBef>
                <a:spcPct val="0"/>
              </a:spcBef>
              <a:buFontTx/>
              <a:buNone/>
            </a:pPr>
            <a:endParaRPr lang="en-US" altLang="en-US" sz="1800">
              <a:solidFill>
                <a:srgbClr val="000000"/>
              </a:solidFill>
            </a:endParaRPr>
          </a:p>
          <a:p>
            <a:pPr eaLnBrk="1" hangingPunct="1">
              <a:lnSpc>
                <a:spcPct val="100000"/>
              </a:lnSpc>
              <a:spcBef>
                <a:spcPct val="0"/>
              </a:spcBef>
              <a:buFontTx/>
              <a:buNone/>
            </a:pPr>
            <a:endParaRPr lang="en-US" altLang="en-US" sz="1800">
              <a:solidFill>
                <a:srgbClr val="000000"/>
              </a:solidFill>
            </a:endParaRPr>
          </a:p>
          <a:p>
            <a:pPr eaLnBrk="1" hangingPunct="1">
              <a:lnSpc>
                <a:spcPct val="100000"/>
              </a:lnSpc>
              <a:spcBef>
                <a:spcPct val="0"/>
              </a:spcBef>
              <a:buFontTx/>
              <a:buNone/>
            </a:pPr>
            <a:endParaRPr lang="en-US" altLang="en-US" sz="1800">
              <a:solidFill>
                <a:srgbClr val="000000"/>
              </a:solidFill>
            </a:endParaRPr>
          </a:p>
          <a:p>
            <a:pPr eaLnBrk="1" hangingPunct="1">
              <a:lnSpc>
                <a:spcPct val="100000"/>
              </a:lnSpc>
              <a:spcBef>
                <a:spcPct val="0"/>
              </a:spcBef>
              <a:buFontTx/>
              <a:buNone/>
            </a:pPr>
            <a:endParaRPr lang="en-US" altLang="en-US" sz="1800">
              <a:solidFill>
                <a:srgbClr val="000000"/>
              </a:solidFill>
            </a:endParaRPr>
          </a:p>
          <a:p>
            <a:pPr eaLnBrk="1" hangingPunct="1">
              <a:lnSpc>
                <a:spcPct val="100000"/>
              </a:lnSpc>
              <a:spcBef>
                <a:spcPct val="0"/>
              </a:spcBef>
              <a:buFontTx/>
              <a:buNone/>
            </a:pPr>
            <a:endParaRPr lang="en-US" altLang="en-US" sz="1800">
              <a:solidFill>
                <a:srgbClr val="000000"/>
              </a:solidFill>
            </a:endParaRPr>
          </a:p>
          <a:p>
            <a:pPr eaLnBrk="1" hangingPunct="1">
              <a:lnSpc>
                <a:spcPct val="100000"/>
              </a:lnSpc>
              <a:spcBef>
                <a:spcPct val="0"/>
              </a:spcBef>
              <a:buFontTx/>
              <a:buNone/>
            </a:pPr>
            <a:r>
              <a:rPr lang="en-US" altLang="en-US" sz="1800">
                <a:solidFill>
                  <a:srgbClr val="000000"/>
                </a:solidFill>
              </a:rPr>
              <a:t>	Special thanks is given to the 	Louisiana Department of Education in the 	development of this module and additional resources.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363" y="101163"/>
            <a:ext cx="7886700" cy="1325563"/>
          </a:xfrm>
          <a:extLst/>
        </p:spPr>
        <p:txBody>
          <a:bodyPr rtlCol="0">
            <a:normAutofit/>
          </a:bodyPr>
          <a:lstStyle/>
          <a:p>
            <a:pPr algn="ctr" eaLnBrk="1" fontAlgn="auto" hangingPunct="1">
              <a:spcAft>
                <a:spcPts val="0"/>
              </a:spcAft>
              <a:defRPr/>
            </a:pPr>
            <a:r>
              <a:rPr lang="en-US" dirty="0">
                <a:ln>
                  <a:solidFill>
                    <a:sysClr val="windowText" lastClr="000000"/>
                  </a:solidFill>
                </a:ln>
                <a:solidFill>
                  <a:srgbClr val="FF0000"/>
                </a:solidFill>
                <a:latin typeface="Cooper Black" panose="0208090404030B020404" pitchFamily="18" charset="0"/>
              </a:rPr>
              <a:t>Icons Used in Presentation</a:t>
            </a:r>
            <a:endParaRPr lang="en-US" dirty="0">
              <a:ln>
                <a:solidFill>
                  <a:sysClr val="windowText" lastClr="000000"/>
                </a:solidFill>
              </a:ln>
              <a:solidFill>
                <a:srgbClr val="FF9900"/>
              </a:solidFill>
              <a:latin typeface="Cooper Black" panose="0208090404030B020404" pitchFamily="18" charset="0"/>
            </a:endParaRPr>
          </a:p>
        </p:txBody>
      </p:sp>
      <p:pic>
        <p:nvPicPr>
          <p:cNvPr id="2457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9450" y="1852613"/>
            <a:ext cx="126841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54850" y="1784350"/>
            <a:ext cx="9969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97300" y="1773238"/>
            <a:ext cx="1408113"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Rectangle 14"/>
          <p:cNvSpPr>
            <a:spLocks noChangeArrowheads="1"/>
          </p:cNvSpPr>
          <p:nvPr/>
        </p:nvSpPr>
        <p:spPr bwMode="auto">
          <a:xfrm>
            <a:off x="471488" y="3313113"/>
            <a:ext cx="204946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solidFill>
                  <a:srgbClr val="000000"/>
                </a:solidFill>
              </a:rPr>
              <a:t>Indicates files that can be saved to your computer from the FILES POD while watching the webinar</a:t>
            </a:r>
          </a:p>
        </p:txBody>
      </p:sp>
      <p:sp>
        <p:nvSpPr>
          <p:cNvPr id="24583" name="Rectangle 15"/>
          <p:cNvSpPr>
            <a:spLocks noChangeArrowheads="1"/>
          </p:cNvSpPr>
          <p:nvPr/>
        </p:nvSpPr>
        <p:spPr bwMode="auto">
          <a:xfrm>
            <a:off x="6734175" y="3313113"/>
            <a:ext cx="2162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solidFill>
                  <a:srgbClr val="000000"/>
                </a:solidFill>
              </a:rPr>
              <a:t>Indicates a webinar can be watched related to the content discussed</a:t>
            </a:r>
          </a:p>
        </p:txBody>
      </p:sp>
      <p:sp>
        <p:nvSpPr>
          <p:cNvPr id="24584" name="Rectangle 16"/>
          <p:cNvSpPr>
            <a:spLocks noChangeArrowheads="1"/>
          </p:cNvSpPr>
          <p:nvPr/>
        </p:nvSpPr>
        <p:spPr bwMode="auto">
          <a:xfrm>
            <a:off x="3468688" y="3313113"/>
            <a:ext cx="22558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solidFill>
                  <a:srgbClr val="000000"/>
                </a:solidFill>
              </a:rPr>
              <a:t>Indicates a website link that will be useful related to the content discussed</a:t>
            </a:r>
          </a:p>
        </p:txBody>
      </p:sp>
      <p:cxnSp>
        <p:nvCxnSpPr>
          <p:cNvPr id="4" name="Straight Connector 3"/>
          <p:cNvCxnSpPr/>
          <p:nvPr/>
        </p:nvCxnSpPr>
        <p:spPr>
          <a:xfrm>
            <a:off x="2924175" y="1524000"/>
            <a:ext cx="7938" cy="4200525"/>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6126163" y="1539875"/>
            <a:ext cx="7937" cy="4202113"/>
          </a:xfrm>
          <a:prstGeom prst="line">
            <a:avLst/>
          </a:prstGeom>
          <a:ln w="28575"/>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extLst/>
        </p:spPr>
        <p:txBody>
          <a:bodyPr rtlCol="0">
            <a:normAutofit/>
          </a:bodyPr>
          <a:lstStyle/>
          <a:p>
            <a:pPr algn="ctr" eaLnBrk="1" fontAlgn="auto" hangingPunct="1">
              <a:spcAft>
                <a:spcPts val="0"/>
              </a:spcAft>
              <a:defRPr/>
            </a:pPr>
            <a:r>
              <a:rPr lang="en-US" dirty="0" smtClean="0">
                <a:ln>
                  <a:solidFill>
                    <a:sysClr val="windowText" lastClr="000000"/>
                  </a:solidFill>
                </a:ln>
                <a:solidFill>
                  <a:srgbClr val="FF0000"/>
                </a:solidFill>
                <a:latin typeface="Cooper Black" panose="0208090404030B020404" pitchFamily="18" charset="0"/>
              </a:rPr>
              <a:t>This module addresses:</a:t>
            </a:r>
            <a:endParaRPr lang="en-US" dirty="0">
              <a:ln>
                <a:solidFill>
                  <a:sysClr val="windowText" lastClr="000000"/>
                </a:solidFill>
              </a:ln>
              <a:solidFill>
                <a:srgbClr val="FF0000"/>
              </a:solidFill>
              <a:latin typeface="Cooper Black" panose="0208090404030B020404" pitchFamily="18" charset="0"/>
            </a:endParaRPr>
          </a:p>
        </p:txBody>
      </p:sp>
      <p:sp>
        <p:nvSpPr>
          <p:cNvPr id="26627" name="Content Placeholder 2"/>
          <p:cNvSpPr>
            <a:spLocks noGrp="1"/>
          </p:cNvSpPr>
          <p:nvPr>
            <p:ph sz="half" idx="1"/>
          </p:nvPr>
        </p:nvSpPr>
        <p:spPr>
          <a:xfrm>
            <a:off x="685800" y="2366963"/>
            <a:ext cx="5526088" cy="4351337"/>
          </a:xfrm>
        </p:spPr>
        <p:txBody>
          <a:bodyPr/>
          <a:lstStyle/>
          <a:p>
            <a:pPr eaLnBrk="1" hangingPunct="1"/>
            <a:r>
              <a:rPr lang="en-US" altLang="en-US" smtClean="0"/>
              <a:t>Methods of obtaining feedback</a:t>
            </a:r>
          </a:p>
          <a:p>
            <a:pPr eaLnBrk="1" hangingPunct="1"/>
            <a:r>
              <a:rPr lang="en-US" altLang="en-US" smtClean="0"/>
              <a:t>Utilizing feedback results</a:t>
            </a:r>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p:txBody>
      </p:sp>
      <p:pic>
        <p:nvPicPr>
          <p:cNvPr id="2662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2075" y="2366963"/>
            <a:ext cx="1579563"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sz="half" idx="1"/>
          </p:nvPr>
        </p:nvSpPr>
        <p:spPr>
          <a:xfrm>
            <a:off x="628650" y="1825625"/>
            <a:ext cx="8169275" cy="4351338"/>
          </a:xfrm>
        </p:spPr>
        <p:txBody>
          <a:bodyPr/>
          <a:lstStyle/>
          <a:p>
            <a:pPr marL="0" indent="0" eaLnBrk="1" hangingPunct="1">
              <a:buFont typeface="Arial" panose="020B0604020202020204" pitchFamily="34" charset="0"/>
              <a:buNone/>
            </a:pPr>
            <a:endParaRPr lang="en-US" altLang="en-US" i="1" smtClean="0"/>
          </a:p>
          <a:p>
            <a:pPr marL="0" indent="0" algn="ctr" eaLnBrk="1" hangingPunct="1">
              <a:buFont typeface="Arial" panose="020B0604020202020204" pitchFamily="34" charset="0"/>
              <a:buNone/>
            </a:pPr>
            <a:r>
              <a:rPr lang="en-US" altLang="en-US" sz="4000" i="1" smtClean="0"/>
              <a:t>Feedback is information gained from families from a variety of sources</a:t>
            </a:r>
          </a:p>
        </p:txBody>
      </p:sp>
      <p:sp>
        <p:nvSpPr>
          <p:cNvPr id="6" name="Title 1"/>
          <p:cNvSpPr>
            <a:spLocks noGrp="1"/>
          </p:cNvSpPr>
          <p:nvPr>
            <p:ph type="title"/>
          </p:nvPr>
        </p:nvSpPr>
        <p:spPr>
          <a:xfrm>
            <a:off x="628650" y="365126"/>
            <a:ext cx="7886700" cy="1325563"/>
          </a:xfrm>
          <a:extLst/>
        </p:spPr>
        <p:txBody>
          <a:bodyPr rtlCol="0">
            <a:normAutofit/>
          </a:bodyPr>
          <a:lstStyle/>
          <a:p>
            <a:pPr algn="ctr" eaLnBrk="1" fontAlgn="auto" hangingPunct="1">
              <a:spcAft>
                <a:spcPts val="0"/>
              </a:spcAft>
              <a:defRPr/>
            </a:pPr>
            <a:r>
              <a:rPr lang="en-US" dirty="0" smtClean="0">
                <a:ln>
                  <a:solidFill>
                    <a:sysClr val="windowText" lastClr="000000"/>
                  </a:solidFill>
                </a:ln>
                <a:solidFill>
                  <a:srgbClr val="FF0000"/>
                </a:solidFill>
                <a:latin typeface="Cooper Black" panose="0208090404030B020404" pitchFamily="18" charset="0"/>
              </a:rPr>
              <a:t>What is Feedback?</a:t>
            </a:r>
            <a:endParaRPr lang="en-US" dirty="0">
              <a:ln>
                <a:solidFill>
                  <a:sysClr val="windowText" lastClr="000000"/>
                </a:solidFill>
              </a:ln>
              <a:solidFill>
                <a:srgbClr val="FF0000"/>
              </a:solidFill>
              <a:latin typeface="Cooper Black" panose="0208090404030B0204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8169275" cy="4351338"/>
          </a:xfrm>
        </p:spPr>
        <p:txBody>
          <a:bodyPr rtlCol="0">
            <a:normAutofit/>
          </a:bodyPr>
          <a:lstStyle/>
          <a:p>
            <a:pPr eaLnBrk="1" fontAlgn="auto" hangingPunct="1">
              <a:spcAft>
                <a:spcPts val="0"/>
              </a:spcAft>
              <a:defRPr/>
            </a:pPr>
            <a:r>
              <a:rPr lang="en-US" dirty="0" smtClean="0"/>
              <a:t>Helps us to become better educators by identifying our strengths and areas of need</a:t>
            </a:r>
          </a:p>
          <a:p>
            <a:pPr eaLnBrk="1" fontAlgn="auto" hangingPunct="1">
              <a:spcAft>
                <a:spcPts val="0"/>
              </a:spcAft>
              <a:defRPr/>
            </a:pPr>
            <a:r>
              <a:rPr lang="en-US" dirty="0" smtClean="0"/>
              <a:t>Fosters a relationship with all stakeholders involved</a:t>
            </a:r>
          </a:p>
          <a:p>
            <a:pPr marL="0" indent="0" algn="ctr" eaLnBrk="1" fontAlgn="auto" hangingPunct="1">
              <a:spcAft>
                <a:spcPts val="0"/>
              </a:spcAft>
              <a:buFont typeface="Arial" panose="020B0604020202020204" pitchFamily="34" charset="0"/>
              <a:buNone/>
              <a:defRPr/>
            </a:pPr>
            <a:endParaRPr lang="en-US" sz="2400" i="1" dirty="0" smtClean="0">
              <a:solidFill>
                <a:srgbClr val="C00000"/>
              </a:solidFill>
            </a:endParaRPr>
          </a:p>
          <a:p>
            <a:pPr marL="0" indent="0" algn="ctr" eaLnBrk="1" fontAlgn="auto" hangingPunct="1">
              <a:spcAft>
                <a:spcPts val="0"/>
              </a:spcAft>
              <a:buFont typeface="Arial" panose="020B0604020202020204" pitchFamily="34" charset="0"/>
              <a:buNone/>
              <a:defRPr/>
            </a:pPr>
            <a:r>
              <a:rPr lang="en-US" sz="2400" i="1" dirty="0" smtClean="0">
                <a:solidFill>
                  <a:srgbClr val="C00000"/>
                </a:solidFill>
              </a:rPr>
              <a:t>We </a:t>
            </a:r>
            <a:r>
              <a:rPr lang="en-US" sz="2400" i="1" dirty="0">
                <a:solidFill>
                  <a:srgbClr val="C00000"/>
                </a:solidFill>
              </a:rPr>
              <a:t>can’t assume that our families/students have knowledge of everything we want them to know</a:t>
            </a:r>
          </a:p>
          <a:p>
            <a:pPr marL="0" indent="0" eaLnBrk="1" fontAlgn="auto" hangingPunct="1">
              <a:spcAft>
                <a:spcPts val="0"/>
              </a:spcAft>
              <a:buFont typeface="Arial" panose="020B0604020202020204" pitchFamily="34" charset="0"/>
              <a:buNone/>
              <a:defRPr/>
            </a:pPr>
            <a:endParaRPr lang="en-US" dirty="0"/>
          </a:p>
        </p:txBody>
      </p:sp>
      <p:sp>
        <p:nvSpPr>
          <p:cNvPr id="6" name="Title 1"/>
          <p:cNvSpPr>
            <a:spLocks noGrp="1"/>
          </p:cNvSpPr>
          <p:nvPr>
            <p:ph type="title"/>
          </p:nvPr>
        </p:nvSpPr>
        <p:spPr>
          <a:xfrm>
            <a:off x="628650" y="365126"/>
            <a:ext cx="7886700" cy="1325563"/>
          </a:xfrm>
          <a:extLst/>
        </p:spPr>
        <p:txBody>
          <a:bodyPr rtlCol="0">
            <a:normAutofit/>
          </a:bodyPr>
          <a:lstStyle/>
          <a:p>
            <a:pPr algn="ctr" eaLnBrk="1" fontAlgn="auto" hangingPunct="1">
              <a:spcAft>
                <a:spcPts val="0"/>
              </a:spcAft>
              <a:defRPr/>
            </a:pPr>
            <a:r>
              <a:rPr lang="en-US" dirty="0" smtClean="0">
                <a:ln>
                  <a:solidFill>
                    <a:sysClr val="windowText" lastClr="000000"/>
                  </a:solidFill>
                </a:ln>
                <a:solidFill>
                  <a:srgbClr val="FF0000"/>
                </a:solidFill>
                <a:latin typeface="Cooper Black" panose="0208090404030B020404" pitchFamily="18" charset="0"/>
              </a:rPr>
              <a:t>Why is Feedback Important?</a:t>
            </a:r>
            <a:endParaRPr lang="en-US" dirty="0">
              <a:ln>
                <a:solidFill>
                  <a:sysClr val="windowText" lastClr="000000"/>
                </a:solidFill>
              </a:ln>
              <a:solidFill>
                <a:srgbClr val="FF0000"/>
              </a:solidFill>
              <a:latin typeface="Cooper Black" panose="0208090404030B020404" pitchFamily="18" charset="0"/>
            </a:endParaRPr>
          </a:p>
        </p:txBody>
      </p:sp>
      <p:pic>
        <p:nvPicPr>
          <p:cNvPr id="3072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2313" y="4732338"/>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7178" y="200369"/>
            <a:ext cx="8111696" cy="5805015"/>
          </a:xfrm>
          <a:extLst/>
        </p:spPr>
        <p:txBody>
          <a:bodyPr rtlCol="0">
            <a:normAutofit/>
          </a:bodyPr>
          <a:lstStyle/>
          <a:p>
            <a:pPr algn="ctr" eaLnBrk="1" fontAlgn="auto" hangingPunct="1">
              <a:spcAft>
                <a:spcPts val="0"/>
              </a:spcAft>
              <a:defRPr/>
            </a:pPr>
            <a:r>
              <a:rPr lang="en-US" sz="6000" dirty="0" smtClean="0">
                <a:ln>
                  <a:solidFill>
                    <a:sysClr val="windowText" lastClr="000000"/>
                  </a:solidFill>
                </a:ln>
                <a:solidFill>
                  <a:schemeClr val="bg1"/>
                </a:solidFill>
                <a:latin typeface="Cooper Black" panose="0208090404030B020404" pitchFamily="18" charset="0"/>
              </a:rPr>
              <a:t>Be Aware of:</a:t>
            </a:r>
            <a:r>
              <a:rPr lang="en-US" sz="6000" dirty="0" smtClean="0">
                <a:ln>
                  <a:solidFill>
                    <a:sysClr val="windowText" lastClr="000000"/>
                  </a:solidFill>
                </a:ln>
                <a:solidFill>
                  <a:srgbClr val="FF0000"/>
                </a:solidFill>
                <a:latin typeface="Cooper Black" panose="0208090404030B020404" pitchFamily="18" charset="0"/>
              </a:rPr>
              <a:t/>
            </a:r>
            <a:br>
              <a:rPr lang="en-US" sz="6000" dirty="0" smtClean="0">
                <a:ln>
                  <a:solidFill>
                    <a:sysClr val="windowText" lastClr="000000"/>
                  </a:solidFill>
                </a:ln>
                <a:solidFill>
                  <a:srgbClr val="FF0000"/>
                </a:solidFill>
                <a:latin typeface="Cooper Black" panose="0208090404030B020404" pitchFamily="18" charset="0"/>
              </a:rPr>
            </a:br>
            <a:r>
              <a:rPr lang="en-US" sz="6000" dirty="0">
                <a:ln>
                  <a:solidFill>
                    <a:sysClr val="windowText" lastClr="000000"/>
                  </a:solidFill>
                </a:ln>
                <a:solidFill>
                  <a:srgbClr val="FF0000"/>
                </a:solidFill>
                <a:latin typeface="Cooper Black" panose="0208090404030B020404" pitchFamily="18" charset="0"/>
              </a:rPr>
              <a:t/>
            </a:r>
            <a:br>
              <a:rPr lang="en-US" sz="6000" dirty="0">
                <a:ln>
                  <a:solidFill>
                    <a:sysClr val="windowText" lastClr="000000"/>
                  </a:solidFill>
                </a:ln>
                <a:solidFill>
                  <a:srgbClr val="FF0000"/>
                </a:solidFill>
                <a:latin typeface="Cooper Black" panose="0208090404030B020404" pitchFamily="18" charset="0"/>
              </a:rPr>
            </a:br>
            <a:r>
              <a:rPr lang="en-US" sz="6000" dirty="0" smtClean="0">
                <a:ln>
                  <a:solidFill>
                    <a:sysClr val="windowText" lastClr="000000"/>
                  </a:solidFill>
                </a:ln>
                <a:solidFill>
                  <a:srgbClr val="FF0000"/>
                </a:solidFill>
                <a:latin typeface="Cooper Black" panose="0208090404030B020404" pitchFamily="18" charset="0"/>
              </a:rPr>
              <a:t>Methods of Obtaining Feedback</a:t>
            </a:r>
            <a:endParaRPr lang="en-US" sz="6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sz="half" idx="1"/>
          </p:nvPr>
        </p:nvSpPr>
        <p:spPr>
          <a:xfrm>
            <a:off x="3265488" y="2600325"/>
            <a:ext cx="3886200" cy="4351338"/>
          </a:xfrm>
        </p:spPr>
        <p:txBody>
          <a:bodyPr/>
          <a:lstStyle/>
          <a:p>
            <a:pPr marL="0" indent="0" eaLnBrk="1" hangingPunct="1">
              <a:buFont typeface="Arial" panose="020B0604020202020204" pitchFamily="34" charset="0"/>
              <a:buNone/>
            </a:pPr>
            <a:r>
              <a:rPr lang="en-US" altLang="en-US" smtClean="0"/>
              <a:t>1. Surveys</a:t>
            </a:r>
          </a:p>
          <a:p>
            <a:pPr marL="0" indent="0" eaLnBrk="1" hangingPunct="1">
              <a:buFont typeface="Arial" panose="020B0604020202020204" pitchFamily="34" charset="0"/>
              <a:buNone/>
            </a:pPr>
            <a:r>
              <a:rPr lang="en-US" altLang="en-US" smtClean="0"/>
              <a:t>2. Interviews</a:t>
            </a:r>
          </a:p>
          <a:p>
            <a:pPr marL="0" indent="0" eaLnBrk="1" hangingPunct="1">
              <a:buFont typeface="Arial" panose="020B0604020202020204" pitchFamily="34" charset="0"/>
              <a:buNone/>
            </a:pPr>
            <a:r>
              <a:rPr lang="en-US" altLang="en-US" smtClean="0"/>
              <a:t>3. Focus Groups</a:t>
            </a:r>
          </a:p>
          <a:p>
            <a:pPr marL="0" indent="0" eaLnBrk="1" hangingPunct="1">
              <a:buFont typeface="Arial" panose="020B0604020202020204" pitchFamily="34" charset="0"/>
              <a:buNone/>
            </a:pPr>
            <a:endParaRPr lang="en-US" altLang="en-US" smtClean="0"/>
          </a:p>
        </p:txBody>
      </p:sp>
      <p:sp>
        <p:nvSpPr>
          <p:cNvPr id="6" name="Title 1"/>
          <p:cNvSpPr>
            <a:spLocks noGrp="1"/>
          </p:cNvSpPr>
          <p:nvPr>
            <p:ph type="title"/>
          </p:nvPr>
        </p:nvSpPr>
        <p:spPr>
          <a:xfrm>
            <a:off x="628650" y="365126"/>
            <a:ext cx="7886700" cy="1325563"/>
          </a:xfrm>
          <a:extLst/>
        </p:spPr>
        <p:txBody>
          <a:bodyPr rtlCol="0">
            <a:normAutofit fontScale="90000"/>
          </a:bodyPr>
          <a:lstStyle/>
          <a:p>
            <a:pPr algn="ctr" eaLnBrk="1" fontAlgn="auto" hangingPunct="1">
              <a:spcAft>
                <a:spcPts val="0"/>
              </a:spcAft>
              <a:defRPr/>
            </a:pPr>
            <a:r>
              <a:rPr lang="en-US" dirty="0" smtClean="0">
                <a:ln>
                  <a:solidFill>
                    <a:sysClr val="windowText" lastClr="000000"/>
                  </a:solidFill>
                </a:ln>
                <a:solidFill>
                  <a:srgbClr val="FF0000"/>
                </a:solidFill>
                <a:latin typeface="Cooper Black" panose="0208090404030B020404" pitchFamily="18" charset="0"/>
              </a:rPr>
              <a:t>Common Tools and Methods to Obtain Feedback</a:t>
            </a:r>
            <a:endParaRPr lang="en-US" dirty="0">
              <a:ln>
                <a:solidFill>
                  <a:sysClr val="windowText" lastClr="000000"/>
                </a:solidFill>
              </a:ln>
              <a:solidFill>
                <a:srgbClr val="FF0000"/>
              </a:solidFill>
              <a:latin typeface="Cooper Black" panose="0208090404030B020404" pitchFamily="18" charset="0"/>
            </a:endParaRPr>
          </a:p>
        </p:txBody>
      </p:sp>
      <p:pic>
        <p:nvPicPr>
          <p:cNvPr id="3482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62688" y="2814638"/>
            <a:ext cx="1776412"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622550"/>
            <a:ext cx="21240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534400" cy="2819400"/>
          </a:xfrm>
        </p:spPr>
        <p:txBody>
          <a:bodyPr rtlCol="0">
            <a:normAutofit fontScale="92500"/>
          </a:bodyPr>
          <a:lstStyle/>
          <a:p>
            <a:pPr eaLnBrk="1" fontAlgn="auto" hangingPunct="1">
              <a:spcAft>
                <a:spcPts val="0"/>
              </a:spcAft>
              <a:defRPr/>
            </a:pPr>
            <a:endParaRPr lang="en-US" b="1" dirty="0" smtClean="0">
              <a:solidFill>
                <a:srgbClr val="00B050"/>
              </a:solidFill>
            </a:endParaRPr>
          </a:p>
          <a:p>
            <a:pPr eaLnBrk="1" fontAlgn="auto" hangingPunct="1">
              <a:spcAft>
                <a:spcPts val="0"/>
              </a:spcAft>
              <a:defRPr/>
            </a:pPr>
            <a:r>
              <a:rPr lang="en-US" b="1" dirty="0" smtClean="0">
                <a:solidFill>
                  <a:srgbClr val="00B050"/>
                </a:solidFill>
              </a:rPr>
              <a:t>Points to determine…</a:t>
            </a:r>
          </a:p>
          <a:p>
            <a:pPr lvl="1" eaLnBrk="1" fontAlgn="auto" hangingPunct="1">
              <a:spcAft>
                <a:spcPts val="0"/>
              </a:spcAft>
              <a:defRPr/>
            </a:pPr>
            <a:r>
              <a:rPr lang="en-US" sz="2200" dirty="0" smtClean="0"/>
              <a:t>questions to ask</a:t>
            </a:r>
          </a:p>
          <a:p>
            <a:pPr lvl="1" eaLnBrk="1" fontAlgn="auto" hangingPunct="1">
              <a:spcAft>
                <a:spcPts val="0"/>
              </a:spcAft>
              <a:defRPr/>
            </a:pPr>
            <a:r>
              <a:rPr lang="en-US" sz="2200" dirty="0" smtClean="0"/>
              <a:t>target audience</a:t>
            </a:r>
          </a:p>
          <a:p>
            <a:pPr lvl="1" eaLnBrk="1" fontAlgn="auto" hangingPunct="1">
              <a:spcAft>
                <a:spcPts val="0"/>
              </a:spcAft>
              <a:defRPr/>
            </a:pPr>
            <a:r>
              <a:rPr lang="en-US" sz="2200" dirty="0" smtClean="0"/>
              <a:t>how to compile and share survey results</a:t>
            </a:r>
          </a:p>
          <a:p>
            <a:pPr lvl="1" eaLnBrk="1" fontAlgn="auto" hangingPunct="1">
              <a:spcAft>
                <a:spcPts val="0"/>
              </a:spcAft>
              <a:defRPr/>
            </a:pPr>
            <a:r>
              <a:rPr lang="en-US" sz="2200" dirty="0"/>
              <a:t>i</a:t>
            </a:r>
            <a:r>
              <a:rPr lang="en-US" sz="2200" dirty="0" smtClean="0"/>
              <a:t>f survey should be offered in other languages based on  demographics</a:t>
            </a:r>
          </a:p>
          <a:p>
            <a:pPr marL="0" indent="0" eaLnBrk="1" fontAlgn="auto" hangingPunct="1">
              <a:spcAft>
                <a:spcPts val="0"/>
              </a:spcAft>
              <a:buFont typeface="Arial" panose="020B0604020202020204" pitchFamily="34" charset="0"/>
              <a:buNone/>
              <a:defRPr/>
            </a:pPr>
            <a:endParaRPr lang="en-US" sz="2200" dirty="0"/>
          </a:p>
        </p:txBody>
      </p:sp>
      <p:pic>
        <p:nvPicPr>
          <p:cNvPr id="368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5975" y="0"/>
            <a:ext cx="1790700" cy="118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868" name="Rectangle 3"/>
          <p:cNvSpPr>
            <a:spLocks noChangeArrowheads="1"/>
          </p:cNvSpPr>
          <p:nvPr/>
        </p:nvSpPr>
        <p:spPr bwMode="auto">
          <a:xfrm>
            <a:off x="228600" y="692150"/>
            <a:ext cx="7307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0000"/>
                </a:solidFill>
              </a:rPr>
              <a:t>A process of gathering information by asking questions</a:t>
            </a:r>
            <a:endParaRPr lang="en-US" altLang="en-US" sz="2400">
              <a:solidFill>
                <a:srgbClr val="000000"/>
              </a:solidFill>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288" y="3810000"/>
            <a:ext cx="78867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p:cNvSpPr>
          <p:nvPr>
            <p:ph type="title"/>
          </p:nvPr>
        </p:nvSpPr>
        <p:spPr>
          <a:xfrm>
            <a:off x="157772" y="-258763"/>
            <a:ext cx="7886700" cy="1325563"/>
          </a:xfrm>
          <a:extLst/>
        </p:spPr>
        <p:txBody>
          <a:bodyPr>
            <a:noAutofit/>
          </a:bodyPr>
          <a:lstStyle/>
          <a:p>
            <a:pPr>
              <a:defRPr/>
            </a:pPr>
            <a:r>
              <a:rPr lang="en-US" sz="4000" dirty="0" smtClean="0">
                <a:ln>
                  <a:solidFill>
                    <a:sysClr val="windowText" lastClr="000000"/>
                  </a:solidFill>
                </a:ln>
                <a:solidFill>
                  <a:srgbClr val="FF0000"/>
                </a:solidFill>
                <a:latin typeface="Cooper Black" panose="0208090404030B020404" pitchFamily="18" charset="0"/>
              </a:rPr>
              <a:t>1. Surveys</a:t>
            </a:r>
            <a:endParaRPr lang="en-US" sz="4000" dirty="0">
              <a:latin typeface="Cooper Black" panose="0208090404030B0204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Quotable">
  <a:themeElements>
    <a:clrScheme name="Custom 12">
      <a:dk1>
        <a:sysClr val="windowText" lastClr="000000"/>
      </a:dk1>
      <a:lt1>
        <a:sysClr val="window" lastClr="FFFFFF"/>
      </a:lt1>
      <a:dk2>
        <a:srgbClr val="000000"/>
      </a:dk2>
      <a:lt2>
        <a:srgbClr val="D8D9DC"/>
      </a:lt2>
      <a:accent1>
        <a:srgbClr val="FF0000"/>
      </a:accent1>
      <a:accent2>
        <a:srgbClr val="993300"/>
      </a:accent2>
      <a:accent3>
        <a:srgbClr val="4EA6DC"/>
      </a:accent3>
      <a:accent4>
        <a:srgbClr val="4775E7"/>
      </a:accent4>
      <a:accent5>
        <a:srgbClr val="8971E1"/>
      </a:accent5>
      <a:accent6>
        <a:srgbClr val="993300"/>
      </a:accent6>
      <a:hlink>
        <a:srgbClr val="6B9F25"/>
      </a:hlink>
      <a:folHlink>
        <a:srgbClr val="8C8C8C"/>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1138</TotalTime>
  <Words>2979</Words>
  <Application>Microsoft Office PowerPoint</Application>
  <PresentationFormat>On-screen Show (4:3)</PresentationFormat>
  <Paragraphs>354</Paragraphs>
  <Slides>29</Slides>
  <Notes>29</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29</vt:i4>
      </vt:variant>
    </vt:vector>
  </HeadingPairs>
  <TitlesOfParts>
    <vt:vector size="44" baseType="lpstr">
      <vt:lpstr>Arial</vt:lpstr>
      <vt:lpstr>Arial Narrow</vt:lpstr>
      <vt:lpstr>Calibri</vt:lpstr>
      <vt:lpstr>Calibri Light</vt:lpstr>
      <vt:lpstr>Century Gothic</vt:lpstr>
      <vt:lpstr>Cooper Black</vt:lpstr>
      <vt:lpstr>Footlight MT Light</vt:lpstr>
      <vt:lpstr>Rage Italic</vt:lpstr>
      <vt:lpstr>Times New Roman</vt:lpstr>
      <vt:lpstr>Wingdings</vt:lpstr>
      <vt:lpstr>Wingdings 2</vt:lpstr>
      <vt:lpstr>Office Theme</vt:lpstr>
      <vt:lpstr>Quotable</vt:lpstr>
      <vt:lpstr>1_Office Theme</vt:lpstr>
      <vt:lpstr>2_Office Theme</vt:lpstr>
      <vt:lpstr>Obtaining Feedback</vt:lpstr>
      <vt:lpstr>PowerPoint Presentation</vt:lpstr>
      <vt:lpstr>Icons Used in Presentation</vt:lpstr>
      <vt:lpstr>This module addresses:</vt:lpstr>
      <vt:lpstr>What is Feedback?</vt:lpstr>
      <vt:lpstr>Why is Feedback Important?</vt:lpstr>
      <vt:lpstr>Be Aware of:  Methods of Obtaining Feedback</vt:lpstr>
      <vt:lpstr>Common Tools and Methods to Obtain Feedback</vt:lpstr>
      <vt:lpstr>1. Surveys</vt:lpstr>
      <vt:lpstr>Types of Surveys</vt:lpstr>
      <vt:lpstr>Ask Questions face-to-face and 1:1</vt:lpstr>
      <vt:lpstr>PowerPoint Presentation</vt:lpstr>
      <vt:lpstr>Opportunities to Collect Feedback</vt:lpstr>
      <vt:lpstr>PowerPoint Presentation</vt:lpstr>
      <vt:lpstr>PowerPoint Presentation</vt:lpstr>
      <vt:lpstr>PowerPoint Presentation</vt:lpstr>
      <vt:lpstr>Other Ways to Collect Feedback </vt:lpstr>
      <vt:lpstr>Tips on Creating a  Feedback Form</vt:lpstr>
      <vt:lpstr>PowerPoint Presentation</vt:lpstr>
      <vt:lpstr>PowerPoint Presentation</vt:lpstr>
      <vt:lpstr>PowerPoint Presentation</vt:lpstr>
      <vt:lpstr>PowerPoint Presentation</vt:lpstr>
      <vt:lpstr>Be Aware of:  How to Use Feedback Results</vt:lpstr>
      <vt:lpstr>Make the Data Meaningful</vt:lpstr>
      <vt:lpstr>Analyzing the Data</vt:lpstr>
      <vt:lpstr>Plan Your Next Steps </vt:lpstr>
      <vt:lpstr>Sharing Feedback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Problems Arise</dc:title>
  <dc:creator>Wendy C Allen</dc:creator>
  <cp:lastModifiedBy>Kevin D. Davis</cp:lastModifiedBy>
  <cp:revision>145</cp:revision>
  <dcterms:created xsi:type="dcterms:W3CDTF">2014-11-17T19:04:38Z</dcterms:created>
  <dcterms:modified xsi:type="dcterms:W3CDTF">2017-08-08T21:24:01Z</dcterms:modified>
</cp:coreProperties>
</file>