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notesSlides/notesSlide2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74" r:id="rId3"/>
    <p:sldId id="286" r:id="rId4"/>
    <p:sldId id="284" r:id="rId5"/>
    <p:sldId id="275" r:id="rId6"/>
    <p:sldId id="281" r:id="rId7"/>
    <p:sldId id="273" r:id="rId8"/>
    <p:sldId id="294" r:id="rId9"/>
    <p:sldId id="261" r:id="rId10"/>
    <p:sldId id="262" r:id="rId11"/>
    <p:sldId id="300" r:id="rId12"/>
    <p:sldId id="301" r:id="rId13"/>
    <p:sldId id="289" r:id="rId14"/>
    <p:sldId id="283" r:id="rId15"/>
    <p:sldId id="264" r:id="rId16"/>
    <p:sldId id="272" r:id="rId17"/>
    <p:sldId id="276" r:id="rId18"/>
    <p:sldId id="304" r:id="rId19"/>
    <p:sldId id="303" r:id="rId20"/>
    <p:sldId id="302" r:id="rId21"/>
    <p:sldId id="305" r:id="rId22"/>
    <p:sldId id="306" r:id="rId23"/>
    <p:sldId id="266" r:id="rId24"/>
    <p:sldId id="292" r:id="rId25"/>
    <p:sldId id="293" r:id="rId26"/>
    <p:sldId id="295" r:id="rId27"/>
    <p:sldId id="267" r:id="rId28"/>
    <p:sldId id="278" r:id="rId29"/>
    <p:sldId id="279" r:id="rId30"/>
    <p:sldId id="287" r:id="rId31"/>
    <p:sldId id="29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622" autoAdjust="0"/>
  </p:normalViewPr>
  <p:slideViewPr>
    <p:cSldViewPr snapToGrid="0">
      <p:cViewPr varScale="1">
        <p:scale>
          <a:sx n="84" d="100"/>
          <a:sy n="84" d="100"/>
        </p:scale>
        <p:origin x="2376" y="78"/>
      </p:cViewPr>
      <p:guideLst>
        <p:guide orient="horz" pos="2160"/>
        <p:guide pos="2880"/>
      </p:guideLst>
    </p:cSldViewPr>
  </p:slideViewPr>
  <p:notesTextViewPr>
    <p:cViewPr>
      <p:scale>
        <a:sx n="1" d="1"/>
        <a:sy n="1" d="1"/>
      </p:scale>
      <p:origin x="0" y="0"/>
    </p:cViewPr>
  </p:notesTextViewPr>
  <p:sorterViewPr>
    <p:cViewPr>
      <p:scale>
        <a:sx n="134" d="100"/>
        <a:sy n="134" d="100"/>
      </p:scale>
      <p:origin x="0" y="-5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3E8E9-686B-47BA-9090-E8F60B6267E4}" type="doc">
      <dgm:prSet loTypeId="urn:microsoft.com/office/officeart/2008/layout/CircleAccentTimeline" loCatId="process" qsTypeId="urn:microsoft.com/office/officeart/2005/8/quickstyle/simple1" qsCatId="simple" csTypeId="urn:microsoft.com/office/officeart/2005/8/colors/accent3_2" csCatId="accent3" phldr="1"/>
      <dgm:spPr/>
      <dgm:t>
        <a:bodyPr/>
        <a:lstStyle/>
        <a:p>
          <a:endParaRPr lang="en-US"/>
        </a:p>
      </dgm:t>
    </dgm:pt>
    <dgm:pt modelId="{40B8F9FD-B011-46DA-A6B0-B73C1E338517}">
      <dgm:prSet phldrT="[Text]" custT="1"/>
      <dgm:spPr/>
      <dgm:t>
        <a:bodyPr/>
        <a:lstStyle/>
        <a:p>
          <a:r>
            <a:rPr lang="en-US" sz="1000" dirty="0" smtClean="0">
              <a:latin typeface="Arial Narrow" panose="020B0606020202030204" pitchFamily="34" charset="0"/>
            </a:rPr>
            <a:t>Welcoming </a:t>
          </a:r>
          <a:br>
            <a:rPr lang="en-US" sz="1000" dirty="0" smtClean="0">
              <a:latin typeface="Arial Narrow" panose="020B0606020202030204" pitchFamily="34" charset="0"/>
            </a:rPr>
          </a:br>
          <a:r>
            <a:rPr lang="en-US" sz="1000" dirty="0" smtClean="0">
              <a:latin typeface="Arial Narrow" panose="020B0606020202030204" pitchFamily="34" charset="0"/>
            </a:rPr>
            <a:t>Environment</a:t>
          </a:r>
          <a:endParaRPr lang="en-US" sz="1000" dirty="0">
            <a:latin typeface="Arial Narrow" panose="020B0606020202030204" pitchFamily="34" charset="0"/>
          </a:endParaRPr>
        </a:p>
      </dgm:t>
    </dgm:pt>
    <dgm:pt modelId="{4368256A-5AA5-4B80-B1C3-13BFA4604A87}" type="parTrans" cxnId="{68902E00-8F3C-474B-A47F-A747793A89F4}">
      <dgm:prSet/>
      <dgm:spPr/>
      <dgm:t>
        <a:bodyPr/>
        <a:lstStyle/>
        <a:p>
          <a:endParaRPr lang="en-US" sz="1000">
            <a:latin typeface="Arial Narrow" panose="020B0606020202030204" pitchFamily="34" charset="0"/>
          </a:endParaRPr>
        </a:p>
      </dgm:t>
    </dgm:pt>
    <dgm:pt modelId="{F93833C0-A2C9-4FA1-AA47-42B42A4C24F7}" type="sibTrans" cxnId="{68902E00-8F3C-474B-A47F-A747793A89F4}">
      <dgm:prSet/>
      <dgm:spPr/>
      <dgm:t>
        <a:bodyPr/>
        <a:lstStyle/>
        <a:p>
          <a:endParaRPr lang="en-US" sz="1000">
            <a:latin typeface="Arial Narrow" panose="020B0606020202030204" pitchFamily="34" charset="0"/>
          </a:endParaRPr>
        </a:p>
      </dgm:t>
    </dgm:pt>
    <dgm:pt modelId="{FF272A0A-DE2D-4963-9C16-DB8A283990A4}">
      <dgm:prSet phldrT="[Text]" custT="1"/>
      <dgm:spPr/>
      <dgm:t>
        <a:bodyPr/>
        <a:lstStyle/>
        <a:p>
          <a:r>
            <a:rPr lang="en-US" sz="1000" dirty="0" smtClean="0">
              <a:latin typeface="Arial Narrow" panose="020B0606020202030204" pitchFamily="34" charset="0"/>
            </a:rPr>
            <a:t>Recognizing</a:t>
          </a:r>
          <a:br>
            <a:rPr lang="en-US" sz="1000" dirty="0" smtClean="0">
              <a:latin typeface="Arial Narrow" panose="020B0606020202030204" pitchFamily="34" charset="0"/>
            </a:rPr>
          </a:br>
          <a:r>
            <a:rPr lang="en-US" sz="1000" dirty="0" smtClean="0">
              <a:latin typeface="Arial Narrow" panose="020B0606020202030204" pitchFamily="34" charset="0"/>
            </a:rPr>
            <a:t>Diversity</a:t>
          </a:r>
          <a:endParaRPr lang="en-US" sz="1000" dirty="0">
            <a:latin typeface="Arial Narrow" panose="020B0606020202030204" pitchFamily="34" charset="0"/>
          </a:endParaRPr>
        </a:p>
      </dgm:t>
    </dgm:pt>
    <dgm:pt modelId="{BF1FBEC2-3F17-4F89-BD87-E70A8F6CFDF3}" type="parTrans" cxnId="{15E3D5F3-15B7-4C78-AF11-4C6A3C8389A9}">
      <dgm:prSet/>
      <dgm:spPr/>
      <dgm:t>
        <a:bodyPr/>
        <a:lstStyle/>
        <a:p>
          <a:endParaRPr lang="en-US" sz="1000">
            <a:latin typeface="Arial Narrow" panose="020B0606020202030204" pitchFamily="34" charset="0"/>
          </a:endParaRPr>
        </a:p>
      </dgm:t>
    </dgm:pt>
    <dgm:pt modelId="{FC912214-F4DA-4645-B269-66F9C47F0A16}" type="sibTrans" cxnId="{15E3D5F3-15B7-4C78-AF11-4C6A3C8389A9}">
      <dgm:prSet/>
      <dgm:spPr/>
      <dgm:t>
        <a:bodyPr/>
        <a:lstStyle/>
        <a:p>
          <a:endParaRPr lang="en-US" sz="1000">
            <a:latin typeface="Arial Narrow" panose="020B0606020202030204" pitchFamily="34" charset="0"/>
          </a:endParaRPr>
        </a:p>
      </dgm:t>
    </dgm:pt>
    <dgm:pt modelId="{CE53A24D-C609-49DF-9D7B-380DD98E1D43}">
      <dgm:prSet phldrT="[Text]" custT="1"/>
      <dgm:spPr/>
      <dgm:t>
        <a:bodyPr/>
        <a:lstStyle/>
        <a:p>
          <a:r>
            <a:rPr lang="en-US" sz="1000" dirty="0" smtClean="0">
              <a:latin typeface="Arial Narrow" panose="020B0606020202030204" pitchFamily="34" charset="0"/>
            </a:rPr>
            <a:t>Ongoing </a:t>
          </a:r>
          <a:br>
            <a:rPr lang="en-US" sz="1000" dirty="0" smtClean="0">
              <a:latin typeface="Arial Narrow" panose="020B0606020202030204" pitchFamily="34" charset="0"/>
            </a:rPr>
          </a:br>
          <a:r>
            <a:rPr lang="en-US" sz="1000" dirty="0" smtClean="0">
              <a:latin typeface="Arial Narrow" panose="020B0606020202030204" pitchFamily="34" charset="0"/>
            </a:rPr>
            <a:t>Communication</a:t>
          </a:r>
          <a:endParaRPr lang="en-US" sz="1000" dirty="0">
            <a:latin typeface="Arial Narrow" panose="020B0606020202030204" pitchFamily="34" charset="0"/>
          </a:endParaRPr>
        </a:p>
      </dgm:t>
    </dgm:pt>
    <dgm:pt modelId="{DA37E909-BFC6-484C-8E27-9167CDABAE43}" type="parTrans" cxnId="{47558152-15A5-4916-A420-C4F264C0496B}">
      <dgm:prSet/>
      <dgm:spPr/>
      <dgm:t>
        <a:bodyPr/>
        <a:lstStyle/>
        <a:p>
          <a:endParaRPr lang="en-US" sz="1000">
            <a:latin typeface="Arial Narrow" panose="020B0606020202030204" pitchFamily="34" charset="0"/>
          </a:endParaRPr>
        </a:p>
      </dgm:t>
    </dgm:pt>
    <dgm:pt modelId="{9E54CBB9-75E0-4E1A-B91A-1E4C7B1DD2E7}" type="sibTrans" cxnId="{47558152-15A5-4916-A420-C4F264C0496B}">
      <dgm:prSet/>
      <dgm:spPr/>
      <dgm:t>
        <a:bodyPr/>
        <a:lstStyle/>
        <a:p>
          <a:endParaRPr lang="en-US" sz="1000">
            <a:latin typeface="Arial Narrow" panose="020B0606020202030204" pitchFamily="34" charset="0"/>
          </a:endParaRPr>
        </a:p>
      </dgm:t>
    </dgm:pt>
    <dgm:pt modelId="{CE3F74C4-00C1-45AC-BB73-0FCFDE49FAE0}">
      <dgm:prSet custT="1"/>
      <dgm:spPr/>
      <dgm:t>
        <a:bodyPr/>
        <a:lstStyle/>
        <a:p>
          <a:r>
            <a:rPr lang="en-US" sz="1000" dirty="0" smtClean="0">
              <a:latin typeface="Arial Narrow" panose="020B0606020202030204" pitchFamily="34" charset="0"/>
            </a:rPr>
            <a:t>Open House &amp; Conferences</a:t>
          </a:r>
          <a:endParaRPr lang="en-US" sz="1000" dirty="0">
            <a:latin typeface="Arial Narrow" panose="020B0606020202030204" pitchFamily="34" charset="0"/>
          </a:endParaRPr>
        </a:p>
      </dgm:t>
    </dgm:pt>
    <dgm:pt modelId="{AB10C86C-3829-4F8C-8DFA-7EB9CE259A92}" type="parTrans" cxnId="{D91FFE35-3444-4B04-8F5E-B4FF6770CD49}">
      <dgm:prSet/>
      <dgm:spPr/>
      <dgm:t>
        <a:bodyPr/>
        <a:lstStyle/>
        <a:p>
          <a:endParaRPr lang="en-US" sz="1000">
            <a:latin typeface="Arial Narrow" panose="020B0606020202030204" pitchFamily="34" charset="0"/>
          </a:endParaRPr>
        </a:p>
      </dgm:t>
    </dgm:pt>
    <dgm:pt modelId="{982E978F-07CA-46E3-9BA9-4C2530037F5E}" type="sibTrans" cxnId="{D91FFE35-3444-4B04-8F5E-B4FF6770CD49}">
      <dgm:prSet/>
      <dgm:spPr/>
      <dgm:t>
        <a:bodyPr/>
        <a:lstStyle/>
        <a:p>
          <a:endParaRPr lang="en-US" sz="1000">
            <a:latin typeface="Arial Narrow" panose="020B0606020202030204" pitchFamily="34" charset="0"/>
          </a:endParaRPr>
        </a:p>
      </dgm:t>
    </dgm:pt>
    <dgm:pt modelId="{57CABF7F-AECC-48E5-BE80-551E899D7BC4}">
      <dgm:prSet custT="1"/>
      <dgm:spPr/>
      <dgm:t>
        <a:bodyPr/>
        <a:lstStyle/>
        <a:p>
          <a:r>
            <a:rPr lang="en-US" sz="1000" dirty="0" smtClean="0">
              <a:latin typeface="Arial Narrow" panose="020B0606020202030204" pitchFamily="34" charset="0"/>
            </a:rPr>
            <a:t>Sharing Family Resources</a:t>
          </a:r>
          <a:endParaRPr lang="en-US" sz="1000" dirty="0">
            <a:latin typeface="Arial Narrow" panose="020B0606020202030204" pitchFamily="34" charset="0"/>
          </a:endParaRPr>
        </a:p>
      </dgm:t>
    </dgm:pt>
    <dgm:pt modelId="{589F3E38-1355-41C8-A06D-6D82D4820D3B}" type="parTrans" cxnId="{014DD7CD-995F-4217-A101-1EC7CD101887}">
      <dgm:prSet/>
      <dgm:spPr/>
      <dgm:t>
        <a:bodyPr/>
        <a:lstStyle/>
        <a:p>
          <a:endParaRPr lang="en-US" sz="1000">
            <a:latin typeface="Arial Narrow" panose="020B0606020202030204" pitchFamily="34" charset="0"/>
          </a:endParaRPr>
        </a:p>
      </dgm:t>
    </dgm:pt>
    <dgm:pt modelId="{9D0E5599-0F9B-462F-8704-F849148ED79C}" type="sibTrans" cxnId="{014DD7CD-995F-4217-A101-1EC7CD101887}">
      <dgm:prSet/>
      <dgm:spPr/>
      <dgm:t>
        <a:bodyPr/>
        <a:lstStyle/>
        <a:p>
          <a:endParaRPr lang="en-US" sz="1000">
            <a:latin typeface="Arial Narrow" panose="020B0606020202030204" pitchFamily="34" charset="0"/>
          </a:endParaRPr>
        </a:p>
      </dgm:t>
    </dgm:pt>
    <dgm:pt modelId="{12F4202C-B9E8-49F2-AF90-D90B8D1F8203}">
      <dgm:prSet custT="1"/>
      <dgm:spPr/>
      <dgm:t>
        <a:bodyPr/>
        <a:lstStyle/>
        <a:p>
          <a:r>
            <a:rPr lang="en-US" sz="1000" dirty="0" smtClean="0">
              <a:latin typeface="Arial Narrow" panose="020B0606020202030204" pitchFamily="34" charset="0"/>
            </a:rPr>
            <a:t>Encouraging Involvement</a:t>
          </a:r>
          <a:endParaRPr lang="en-US" sz="1000" dirty="0">
            <a:latin typeface="Arial Narrow" panose="020B0606020202030204" pitchFamily="34" charset="0"/>
          </a:endParaRPr>
        </a:p>
      </dgm:t>
    </dgm:pt>
    <dgm:pt modelId="{DC62B837-0C5C-4FD4-866C-8F21CCF47E51}" type="parTrans" cxnId="{8AAE1989-85C3-42C7-8A3C-9406DD56C386}">
      <dgm:prSet/>
      <dgm:spPr/>
      <dgm:t>
        <a:bodyPr/>
        <a:lstStyle/>
        <a:p>
          <a:endParaRPr lang="en-US" sz="1000">
            <a:latin typeface="Arial Narrow" panose="020B0606020202030204" pitchFamily="34" charset="0"/>
          </a:endParaRPr>
        </a:p>
      </dgm:t>
    </dgm:pt>
    <dgm:pt modelId="{F1BA7A98-B463-4A05-96A2-10771028F04F}" type="sibTrans" cxnId="{8AAE1989-85C3-42C7-8A3C-9406DD56C386}">
      <dgm:prSet/>
      <dgm:spPr/>
      <dgm:t>
        <a:bodyPr/>
        <a:lstStyle/>
        <a:p>
          <a:endParaRPr lang="en-US" sz="1000">
            <a:latin typeface="Arial Narrow" panose="020B0606020202030204" pitchFamily="34" charset="0"/>
          </a:endParaRPr>
        </a:p>
      </dgm:t>
    </dgm:pt>
    <dgm:pt modelId="{F235E7AF-6600-484E-8922-60D700381516}">
      <dgm:prSet custT="1"/>
      <dgm:spPr/>
      <dgm:t>
        <a:bodyPr/>
        <a:lstStyle/>
        <a:p>
          <a:r>
            <a:rPr lang="en-US" sz="1000" smtClean="0">
              <a:latin typeface="Arial Narrow" panose="020B0606020202030204" pitchFamily="34" charset="0"/>
            </a:rPr>
            <a:t>Acknowledging  </a:t>
          </a:r>
          <a:r>
            <a:rPr lang="en-US" sz="1000" dirty="0" smtClean="0">
              <a:latin typeface="Arial Narrow" panose="020B0606020202030204" pitchFamily="34" charset="0"/>
            </a:rPr>
            <a:t>Concerns</a:t>
          </a:r>
          <a:endParaRPr lang="en-US" sz="1000" dirty="0">
            <a:latin typeface="Arial Narrow" panose="020B0606020202030204" pitchFamily="34" charset="0"/>
          </a:endParaRPr>
        </a:p>
      </dgm:t>
    </dgm:pt>
    <dgm:pt modelId="{A1DB9E93-9A30-4A20-9D72-F658C4FB5A3E}" type="parTrans" cxnId="{73C66530-41AB-4B82-BE3F-054DBD0B7A40}">
      <dgm:prSet/>
      <dgm:spPr/>
      <dgm:t>
        <a:bodyPr/>
        <a:lstStyle/>
        <a:p>
          <a:endParaRPr lang="en-US" sz="1000">
            <a:latin typeface="Arial Narrow" panose="020B0606020202030204" pitchFamily="34" charset="0"/>
          </a:endParaRPr>
        </a:p>
      </dgm:t>
    </dgm:pt>
    <dgm:pt modelId="{0B7B29F0-D4C9-4B5E-932B-BF5B716FF08A}" type="sibTrans" cxnId="{73C66530-41AB-4B82-BE3F-054DBD0B7A40}">
      <dgm:prSet/>
      <dgm:spPr/>
      <dgm:t>
        <a:bodyPr/>
        <a:lstStyle/>
        <a:p>
          <a:endParaRPr lang="en-US" sz="1000">
            <a:latin typeface="Arial Narrow" panose="020B0606020202030204" pitchFamily="34" charset="0"/>
          </a:endParaRPr>
        </a:p>
      </dgm:t>
    </dgm:pt>
    <dgm:pt modelId="{6E5AC6EF-01C3-401E-A792-CAD7797BB592}">
      <dgm:prSet custT="1"/>
      <dgm:spPr/>
      <dgm:t>
        <a:bodyPr/>
        <a:lstStyle/>
        <a:p>
          <a:r>
            <a:rPr lang="en-US" sz="1000" dirty="0" smtClean="0">
              <a:latin typeface="Arial Narrow" panose="020B0606020202030204" pitchFamily="34" charset="0"/>
            </a:rPr>
            <a:t>Addressing </a:t>
          </a:r>
          <a:br>
            <a:rPr lang="en-US" sz="1000" dirty="0" smtClean="0">
              <a:latin typeface="Arial Narrow" panose="020B0606020202030204" pitchFamily="34" charset="0"/>
            </a:rPr>
          </a:br>
          <a:r>
            <a:rPr lang="en-US" sz="1000" dirty="0" smtClean="0">
              <a:latin typeface="Arial Narrow" panose="020B0606020202030204" pitchFamily="34" charset="0"/>
            </a:rPr>
            <a:t>FAQs</a:t>
          </a:r>
          <a:endParaRPr lang="en-US" sz="1000" dirty="0">
            <a:latin typeface="Arial Narrow" panose="020B0606020202030204" pitchFamily="34" charset="0"/>
          </a:endParaRPr>
        </a:p>
      </dgm:t>
    </dgm:pt>
    <dgm:pt modelId="{B13B0B79-8CE7-4700-9892-E00876457F34}" type="parTrans" cxnId="{14F5221E-A45B-4E9F-B0B1-EF69C931A4DD}">
      <dgm:prSet/>
      <dgm:spPr/>
      <dgm:t>
        <a:bodyPr/>
        <a:lstStyle/>
        <a:p>
          <a:endParaRPr lang="en-US" sz="1000">
            <a:latin typeface="Arial Narrow" panose="020B0606020202030204" pitchFamily="34" charset="0"/>
          </a:endParaRPr>
        </a:p>
      </dgm:t>
    </dgm:pt>
    <dgm:pt modelId="{E522D1E6-88EF-4C71-A712-5BD97589017F}" type="sibTrans" cxnId="{14F5221E-A45B-4E9F-B0B1-EF69C931A4DD}">
      <dgm:prSet/>
      <dgm:spPr/>
      <dgm:t>
        <a:bodyPr/>
        <a:lstStyle/>
        <a:p>
          <a:endParaRPr lang="en-US" sz="1000">
            <a:latin typeface="Arial Narrow" panose="020B0606020202030204" pitchFamily="34" charset="0"/>
          </a:endParaRPr>
        </a:p>
      </dgm:t>
    </dgm:pt>
    <dgm:pt modelId="{B39230F0-0B00-4D3B-AF52-5F7FFCEEA6EB}">
      <dgm:prSet custT="1"/>
      <dgm:spPr/>
      <dgm:t>
        <a:bodyPr/>
        <a:lstStyle/>
        <a:p>
          <a:r>
            <a:rPr lang="en-US" sz="1000" dirty="0" smtClean="0">
              <a:latin typeface="Arial Narrow" panose="020B0606020202030204" pitchFamily="34" charset="0"/>
            </a:rPr>
            <a:t>Obtaining </a:t>
          </a:r>
          <a:br>
            <a:rPr lang="en-US" sz="1000" dirty="0" smtClean="0">
              <a:latin typeface="Arial Narrow" panose="020B0606020202030204" pitchFamily="34" charset="0"/>
            </a:rPr>
          </a:br>
          <a:r>
            <a:rPr lang="en-US" sz="1000" dirty="0" smtClean="0">
              <a:latin typeface="Arial Narrow" panose="020B0606020202030204" pitchFamily="34" charset="0"/>
            </a:rPr>
            <a:t>Feedback</a:t>
          </a:r>
          <a:endParaRPr lang="en-US" sz="1000" dirty="0">
            <a:latin typeface="Arial Narrow" panose="020B0606020202030204" pitchFamily="34" charset="0"/>
          </a:endParaRPr>
        </a:p>
      </dgm:t>
    </dgm:pt>
    <dgm:pt modelId="{EF3B0DDE-7F16-4589-A48E-DD1B642E24A5}" type="parTrans" cxnId="{132EA1F8-BA54-4D60-BBD5-C91CA3227ADE}">
      <dgm:prSet/>
      <dgm:spPr/>
      <dgm:t>
        <a:bodyPr/>
        <a:lstStyle/>
        <a:p>
          <a:endParaRPr lang="en-US" sz="1000">
            <a:latin typeface="Arial Narrow" panose="020B0606020202030204" pitchFamily="34" charset="0"/>
          </a:endParaRPr>
        </a:p>
      </dgm:t>
    </dgm:pt>
    <dgm:pt modelId="{6A302391-7B71-4540-A1DD-55C2721C01E8}" type="sibTrans" cxnId="{132EA1F8-BA54-4D60-BBD5-C91CA3227ADE}">
      <dgm:prSet/>
      <dgm:spPr/>
      <dgm:t>
        <a:bodyPr/>
        <a:lstStyle/>
        <a:p>
          <a:endParaRPr lang="en-US" sz="1000">
            <a:latin typeface="Arial Narrow" panose="020B0606020202030204" pitchFamily="34" charset="0"/>
          </a:endParaRPr>
        </a:p>
      </dgm:t>
    </dgm:pt>
    <dgm:pt modelId="{5EE7F11F-BC09-4943-A887-5AE558516571}">
      <dgm:prSet custT="1"/>
      <dgm:spPr/>
      <dgm:t>
        <a:bodyPr/>
        <a:lstStyle/>
        <a:p>
          <a:r>
            <a:rPr lang="en-US" sz="1000" dirty="0" smtClean="0">
              <a:latin typeface="Arial Narrow" panose="020B0606020202030204" pitchFamily="34" charset="0"/>
            </a:rPr>
            <a:t>Additional </a:t>
          </a:r>
          <a:br>
            <a:rPr lang="en-US" sz="1000" dirty="0" smtClean="0">
              <a:latin typeface="Arial Narrow" panose="020B0606020202030204" pitchFamily="34" charset="0"/>
            </a:rPr>
          </a:br>
          <a:r>
            <a:rPr lang="en-US" sz="1000" dirty="0" smtClean="0">
              <a:latin typeface="Arial Narrow" panose="020B0606020202030204" pitchFamily="34" charset="0"/>
            </a:rPr>
            <a:t>Resources</a:t>
          </a:r>
          <a:endParaRPr lang="en-US" sz="1000" dirty="0">
            <a:latin typeface="Arial Narrow" panose="020B0606020202030204" pitchFamily="34" charset="0"/>
          </a:endParaRPr>
        </a:p>
      </dgm:t>
    </dgm:pt>
    <dgm:pt modelId="{62840D3B-59AC-4AFE-8C95-93520DC4529A}" type="parTrans" cxnId="{450A7E46-3578-482A-937B-46FCB23810C7}">
      <dgm:prSet/>
      <dgm:spPr/>
      <dgm:t>
        <a:bodyPr/>
        <a:lstStyle/>
        <a:p>
          <a:endParaRPr lang="en-US" sz="1000">
            <a:latin typeface="Arial Narrow" panose="020B0606020202030204" pitchFamily="34" charset="0"/>
          </a:endParaRPr>
        </a:p>
      </dgm:t>
    </dgm:pt>
    <dgm:pt modelId="{112AADFE-A42F-4B52-BE9B-3262F48959C5}" type="sibTrans" cxnId="{450A7E46-3578-482A-937B-46FCB23810C7}">
      <dgm:prSet/>
      <dgm:spPr/>
      <dgm:t>
        <a:bodyPr/>
        <a:lstStyle/>
        <a:p>
          <a:endParaRPr lang="en-US" sz="1000">
            <a:latin typeface="Arial Narrow" panose="020B0606020202030204" pitchFamily="34" charset="0"/>
          </a:endParaRPr>
        </a:p>
      </dgm:t>
    </dgm:pt>
    <dgm:pt modelId="{4CCB91CF-1A29-41B8-B9F1-CA5B52AE1A28}" type="pres">
      <dgm:prSet presAssocID="{9473E8E9-686B-47BA-9090-E8F60B6267E4}" presName="Name0" presStyleCnt="0">
        <dgm:presLayoutVars>
          <dgm:dir/>
        </dgm:presLayoutVars>
      </dgm:prSet>
      <dgm:spPr/>
      <dgm:t>
        <a:bodyPr/>
        <a:lstStyle/>
        <a:p>
          <a:endParaRPr lang="en-US"/>
        </a:p>
      </dgm:t>
    </dgm:pt>
    <dgm:pt modelId="{CC7A08B3-CE03-4FB5-83AA-EC238A6EE31D}" type="pres">
      <dgm:prSet presAssocID="{40B8F9FD-B011-46DA-A6B0-B73C1E338517}" presName="parComposite" presStyleCnt="0"/>
      <dgm:spPr/>
    </dgm:pt>
    <dgm:pt modelId="{987A077E-FB7F-48EE-9B0D-2C93E3E513EC}" type="pres">
      <dgm:prSet presAssocID="{40B8F9FD-B011-46DA-A6B0-B73C1E338517}" presName="parBigCircle" presStyleLbl="node0" presStyleIdx="0" presStyleCnt="10"/>
      <dgm:spPr>
        <a:solidFill>
          <a:schemeClr val="tx1"/>
        </a:solidFill>
        <a:ln>
          <a:solidFill>
            <a:schemeClr val="tx1"/>
          </a:solidFill>
        </a:ln>
      </dgm:spPr>
    </dgm:pt>
    <dgm:pt modelId="{306880F4-F4AA-4383-9C35-0D093499E260}" type="pres">
      <dgm:prSet presAssocID="{40B8F9FD-B011-46DA-A6B0-B73C1E338517}" presName="parTx" presStyleLbl="revTx" presStyleIdx="0" presStyleCnt="10"/>
      <dgm:spPr/>
      <dgm:t>
        <a:bodyPr/>
        <a:lstStyle/>
        <a:p>
          <a:endParaRPr lang="en-US"/>
        </a:p>
      </dgm:t>
    </dgm:pt>
    <dgm:pt modelId="{AFA65874-189B-41E2-8363-663A73AF891E}" type="pres">
      <dgm:prSet presAssocID="{40B8F9FD-B011-46DA-A6B0-B73C1E338517}" presName="bSpace" presStyleCnt="0"/>
      <dgm:spPr/>
    </dgm:pt>
    <dgm:pt modelId="{EC14DAC6-10C2-426D-86D1-C47773E0B403}" type="pres">
      <dgm:prSet presAssocID="{40B8F9FD-B011-46DA-A6B0-B73C1E338517}" presName="parBackupNorm" presStyleCnt="0"/>
      <dgm:spPr/>
    </dgm:pt>
    <dgm:pt modelId="{E47CC970-C5A3-4C8D-83CD-22B0CEF9D515}" type="pres">
      <dgm:prSet presAssocID="{F93833C0-A2C9-4FA1-AA47-42B42A4C24F7}" presName="parSpace" presStyleCnt="0"/>
      <dgm:spPr/>
    </dgm:pt>
    <dgm:pt modelId="{1CA64674-95C3-4DE2-95D0-959F5C73D29C}" type="pres">
      <dgm:prSet presAssocID="{FF272A0A-DE2D-4963-9C16-DB8A283990A4}" presName="parComposite" presStyleCnt="0"/>
      <dgm:spPr/>
    </dgm:pt>
    <dgm:pt modelId="{DC0E843F-F766-4546-ABB3-F4058E2DA337}" type="pres">
      <dgm:prSet presAssocID="{FF272A0A-DE2D-4963-9C16-DB8A283990A4}" presName="parBigCircle" presStyleLbl="node0" presStyleIdx="1" presStyleCnt="10"/>
      <dgm:spPr>
        <a:solidFill>
          <a:schemeClr val="tx1"/>
        </a:solidFill>
        <a:ln>
          <a:solidFill>
            <a:schemeClr val="tx1"/>
          </a:solidFill>
        </a:ln>
      </dgm:spPr>
    </dgm:pt>
    <dgm:pt modelId="{1CAE4AC6-02B3-4ADE-AF68-6F42A716F379}" type="pres">
      <dgm:prSet presAssocID="{FF272A0A-DE2D-4963-9C16-DB8A283990A4}" presName="parTx" presStyleLbl="revTx" presStyleIdx="1" presStyleCnt="10"/>
      <dgm:spPr/>
      <dgm:t>
        <a:bodyPr/>
        <a:lstStyle/>
        <a:p>
          <a:endParaRPr lang="en-US"/>
        </a:p>
      </dgm:t>
    </dgm:pt>
    <dgm:pt modelId="{78535F8D-2EF3-4308-914B-4CCB1803C3A2}" type="pres">
      <dgm:prSet presAssocID="{FF272A0A-DE2D-4963-9C16-DB8A283990A4}" presName="bSpace" presStyleCnt="0"/>
      <dgm:spPr/>
    </dgm:pt>
    <dgm:pt modelId="{4D37FDB7-AA7C-4464-AE9D-603F4442B952}" type="pres">
      <dgm:prSet presAssocID="{FF272A0A-DE2D-4963-9C16-DB8A283990A4}" presName="parBackupNorm" presStyleCnt="0"/>
      <dgm:spPr/>
    </dgm:pt>
    <dgm:pt modelId="{C49F0443-287A-4A94-9112-2948FC42C2C1}" type="pres">
      <dgm:prSet presAssocID="{FC912214-F4DA-4645-B269-66F9C47F0A16}" presName="parSpace" presStyleCnt="0"/>
      <dgm:spPr/>
    </dgm:pt>
    <dgm:pt modelId="{018A0B82-4B21-48CB-80F8-4577C377D9E3}" type="pres">
      <dgm:prSet presAssocID="{CE53A24D-C609-49DF-9D7B-380DD98E1D43}" presName="parComposite" presStyleCnt="0"/>
      <dgm:spPr/>
    </dgm:pt>
    <dgm:pt modelId="{452EFF7A-E721-4B86-903F-40812D591753}" type="pres">
      <dgm:prSet presAssocID="{CE53A24D-C609-49DF-9D7B-380DD98E1D43}" presName="parBigCircle" presStyleLbl="node0" presStyleIdx="2" presStyleCnt="10"/>
      <dgm:spPr>
        <a:solidFill>
          <a:schemeClr val="tx1"/>
        </a:solidFill>
        <a:ln>
          <a:solidFill>
            <a:schemeClr val="tx1"/>
          </a:solidFill>
        </a:ln>
      </dgm:spPr>
    </dgm:pt>
    <dgm:pt modelId="{58814E44-FAF1-4124-8B6D-90377FB2A912}" type="pres">
      <dgm:prSet presAssocID="{CE53A24D-C609-49DF-9D7B-380DD98E1D43}" presName="parTx" presStyleLbl="revTx" presStyleIdx="2" presStyleCnt="10"/>
      <dgm:spPr/>
      <dgm:t>
        <a:bodyPr/>
        <a:lstStyle/>
        <a:p>
          <a:endParaRPr lang="en-US"/>
        </a:p>
      </dgm:t>
    </dgm:pt>
    <dgm:pt modelId="{B3ED0F36-352A-482C-954A-11BFBB15E45C}" type="pres">
      <dgm:prSet presAssocID="{CE53A24D-C609-49DF-9D7B-380DD98E1D43}" presName="bSpace" presStyleCnt="0"/>
      <dgm:spPr/>
    </dgm:pt>
    <dgm:pt modelId="{19D29AF4-2943-43E3-B939-4DA4190044FB}" type="pres">
      <dgm:prSet presAssocID="{CE53A24D-C609-49DF-9D7B-380DD98E1D43}" presName="parBackupNorm" presStyleCnt="0"/>
      <dgm:spPr/>
    </dgm:pt>
    <dgm:pt modelId="{53D2350A-8992-438D-BCE7-77B679BD5284}" type="pres">
      <dgm:prSet presAssocID="{9E54CBB9-75E0-4E1A-B91A-1E4C7B1DD2E7}" presName="parSpace" presStyleCnt="0"/>
      <dgm:spPr/>
    </dgm:pt>
    <dgm:pt modelId="{FAB60905-BEE4-4F14-911E-4B4AD25966C3}" type="pres">
      <dgm:prSet presAssocID="{CE3F74C4-00C1-45AC-BB73-0FCFDE49FAE0}" presName="parComposite" presStyleCnt="0"/>
      <dgm:spPr/>
    </dgm:pt>
    <dgm:pt modelId="{325924B3-3FF2-4059-BBBA-2E6D9B46C2EF}" type="pres">
      <dgm:prSet presAssocID="{CE3F74C4-00C1-45AC-BB73-0FCFDE49FAE0}" presName="parBigCircle" presStyleLbl="node0" presStyleIdx="3" presStyleCnt="10"/>
      <dgm:spPr>
        <a:solidFill>
          <a:schemeClr val="tx1"/>
        </a:solidFill>
        <a:ln>
          <a:solidFill>
            <a:schemeClr val="tx1"/>
          </a:solidFill>
        </a:ln>
      </dgm:spPr>
    </dgm:pt>
    <dgm:pt modelId="{C29415F0-08F0-41FD-AEF8-6EDEB8BB4002}" type="pres">
      <dgm:prSet presAssocID="{CE3F74C4-00C1-45AC-BB73-0FCFDE49FAE0}" presName="parTx" presStyleLbl="revTx" presStyleIdx="3" presStyleCnt="10"/>
      <dgm:spPr/>
      <dgm:t>
        <a:bodyPr/>
        <a:lstStyle/>
        <a:p>
          <a:endParaRPr lang="en-US"/>
        </a:p>
      </dgm:t>
    </dgm:pt>
    <dgm:pt modelId="{8B3EF0B6-67B9-4432-B61D-9E5134D1E016}" type="pres">
      <dgm:prSet presAssocID="{CE3F74C4-00C1-45AC-BB73-0FCFDE49FAE0}" presName="bSpace" presStyleCnt="0"/>
      <dgm:spPr/>
    </dgm:pt>
    <dgm:pt modelId="{AFA22BA5-6155-43EE-9670-F5DF4F26FB33}" type="pres">
      <dgm:prSet presAssocID="{CE3F74C4-00C1-45AC-BB73-0FCFDE49FAE0}" presName="parBackupNorm" presStyleCnt="0"/>
      <dgm:spPr/>
    </dgm:pt>
    <dgm:pt modelId="{8CF359CB-D188-4D24-9557-C118B966E580}" type="pres">
      <dgm:prSet presAssocID="{982E978F-07CA-46E3-9BA9-4C2530037F5E}" presName="parSpace" presStyleCnt="0"/>
      <dgm:spPr/>
    </dgm:pt>
    <dgm:pt modelId="{AD517E77-7EEF-4D73-963B-C93F116111D2}" type="pres">
      <dgm:prSet presAssocID="{57CABF7F-AECC-48E5-BE80-551E899D7BC4}" presName="parComposite" presStyleCnt="0"/>
      <dgm:spPr/>
    </dgm:pt>
    <dgm:pt modelId="{7BD7F1FC-F444-4596-848E-E86CDB477D52}" type="pres">
      <dgm:prSet presAssocID="{57CABF7F-AECC-48E5-BE80-551E899D7BC4}" presName="parBigCircle" presStyleLbl="node0" presStyleIdx="4" presStyleCnt="10"/>
      <dgm:spPr>
        <a:solidFill>
          <a:schemeClr val="tx1"/>
        </a:solidFill>
        <a:ln>
          <a:solidFill>
            <a:schemeClr val="tx1"/>
          </a:solidFill>
        </a:ln>
      </dgm:spPr>
    </dgm:pt>
    <dgm:pt modelId="{83C65DB5-2C87-4AE5-BD1B-2E095F7CBED9}" type="pres">
      <dgm:prSet presAssocID="{57CABF7F-AECC-48E5-BE80-551E899D7BC4}" presName="parTx" presStyleLbl="revTx" presStyleIdx="4" presStyleCnt="10" custScaleY="204872"/>
      <dgm:spPr/>
      <dgm:t>
        <a:bodyPr/>
        <a:lstStyle/>
        <a:p>
          <a:endParaRPr lang="en-US"/>
        </a:p>
      </dgm:t>
    </dgm:pt>
    <dgm:pt modelId="{66D6C8C8-1A35-46D2-96B1-B331AEF4CC09}" type="pres">
      <dgm:prSet presAssocID="{57CABF7F-AECC-48E5-BE80-551E899D7BC4}" presName="bSpace" presStyleCnt="0"/>
      <dgm:spPr/>
    </dgm:pt>
    <dgm:pt modelId="{157757D5-27C1-486E-837F-2CEA3F288146}" type="pres">
      <dgm:prSet presAssocID="{57CABF7F-AECC-48E5-BE80-551E899D7BC4}" presName="parBackupNorm" presStyleCnt="0"/>
      <dgm:spPr/>
    </dgm:pt>
    <dgm:pt modelId="{3DE0394E-A08F-4A14-A8BF-AD5C6D017214}" type="pres">
      <dgm:prSet presAssocID="{9D0E5599-0F9B-462F-8704-F849148ED79C}" presName="parSpace" presStyleCnt="0"/>
      <dgm:spPr/>
    </dgm:pt>
    <dgm:pt modelId="{BA2CCC72-F39C-4048-9CDF-05E03626CA98}" type="pres">
      <dgm:prSet presAssocID="{12F4202C-B9E8-49F2-AF90-D90B8D1F8203}" presName="parComposite" presStyleCnt="0"/>
      <dgm:spPr/>
    </dgm:pt>
    <dgm:pt modelId="{D08E87B6-A874-4D2D-A6E6-82030B3A8B05}" type="pres">
      <dgm:prSet presAssocID="{12F4202C-B9E8-49F2-AF90-D90B8D1F8203}" presName="parBigCircle" presStyleLbl="node0" presStyleIdx="5" presStyleCnt="10"/>
      <dgm:spPr>
        <a:solidFill>
          <a:schemeClr val="tx1"/>
        </a:solidFill>
        <a:ln>
          <a:solidFill>
            <a:schemeClr val="tx1"/>
          </a:solidFill>
        </a:ln>
      </dgm:spPr>
    </dgm:pt>
    <dgm:pt modelId="{75CAE646-5CE8-4127-9F85-D196EB4C61D8}" type="pres">
      <dgm:prSet presAssocID="{12F4202C-B9E8-49F2-AF90-D90B8D1F8203}" presName="parTx" presStyleLbl="revTx" presStyleIdx="5" presStyleCnt="10"/>
      <dgm:spPr/>
      <dgm:t>
        <a:bodyPr/>
        <a:lstStyle/>
        <a:p>
          <a:endParaRPr lang="en-US"/>
        </a:p>
      </dgm:t>
    </dgm:pt>
    <dgm:pt modelId="{9EBC2931-1548-4BAE-95CC-E50293433A47}" type="pres">
      <dgm:prSet presAssocID="{12F4202C-B9E8-49F2-AF90-D90B8D1F8203}" presName="bSpace" presStyleCnt="0"/>
      <dgm:spPr/>
    </dgm:pt>
    <dgm:pt modelId="{B089713C-018D-4513-BFE9-C1A9F89EC2CF}" type="pres">
      <dgm:prSet presAssocID="{12F4202C-B9E8-49F2-AF90-D90B8D1F8203}" presName="parBackupNorm" presStyleCnt="0"/>
      <dgm:spPr/>
    </dgm:pt>
    <dgm:pt modelId="{158F11D1-B5B9-42D5-A252-ECB65CD7333B}" type="pres">
      <dgm:prSet presAssocID="{F1BA7A98-B463-4A05-96A2-10771028F04F}" presName="parSpace" presStyleCnt="0"/>
      <dgm:spPr/>
    </dgm:pt>
    <dgm:pt modelId="{38BFD664-E1ED-42A1-9C3F-107A60A44193}" type="pres">
      <dgm:prSet presAssocID="{F235E7AF-6600-484E-8922-60D700381516}" presName="parComposite" presStyleCnt="0"/>
      <dgm:spPr/>
    </dgm:pt>
    <dgm:pt modelId="{C3A9CBF6-08EB-4CE0-864E-51C08C566368}" type="pres">
      <dgm:prSet presAssocID="{F235E7AF-6600-484E-8922-60D700381516}" presName="parBigCircle" presStyleLbl="node0" presStyleIdx="6" presStyleCnt="10"/>
      <dgm:spPr>
        <a:solidFill>
          <a:schemeClr val="tx1"/>
        </a:solidFill>
        <a:ln>
          <a:solidFill>
            <a:schemeClr val="tx1"/>
          </a:solidFill>
        </a:ln>
      </dgm:spPr>
    </dgm:pt>
    <dgm:pt modelId="{BEBB0703-5FA6-452E-8FFF-B755161726D9}" type="pres">
      <dgm:prSet presAssocID="{F235E7AF-6600-484E-8922-60D700381516}" presName="parTx" presStyleLbl="revTx" presStyleIdx="6" presStyleCnt="10" custScaleX="115835" custScaleY="235009" custLinFactNeighborX="4636" custLinFactNeighborY="-7896"/>
      <dgm:spPr/>
      <dgm:t>
        <a:bodyPr/>
        <a:lstStyle/>
        <a:p>
          <a:endParaRPr lang="en-US"/>
        </a:p>
      </dgm:t>
    </dgm:pt>
    <dgm:pt modelId="{AF87B523-92A8-4A6C-8A47-A47F99A22209}" type="pres">
      <dgm:prSet presAssocID="{F235E7AF-6600-484E-8922-60D700381516}" presName="bSpace" presStyleCnt="0"/>
      <dgm:spPr/>
    </dgm:pt>
    <dgm:pt modelId="{4DB2E666-8A00-400F-BB18-E99535BD8478}" type="pres">
      <dgm:prSet presAssocID="{F235E7AF-6600-484E-8922-60D700381516}" presName="parBackupNorm" presStyleCnt="0"/>
      <dgm:spPr/>
    </dgm:pt>
    <dgm:pt modelId="{E09E78BD-2780-4694-8B26-10355CB63FC9}" type="pres">
      <dgm:prSet presAssocID="{0B7B29F0-D4C9-4B5E-932B-BF5B716FF08A}" presName="parSpace" presStyleCnt="0"/>
      <dgm:spPr/>
    </dgm:pt>
    <dgm:pt modelId="{AB8E5F33-A485-44C4-95C5-8646BF22B3D4}" type="pres">
      <dgm:prSet presAssocID="{6E5AC6EF-01C3-401E-A792-CAD7797BB592}" presName="parComposite" presStyleCnt="0"/>
      <dgm:spPr/>
    </dgm:pt>
    <dgm:pt modelId="{35E41FD6-92E7-4178-A7D6-1138F6D6579F}" type="pres">
      <dgm:prSet presAssocID="{6E5AC6EF-01C3-401E-A792-CAD7797BB592}" presName="parBigCircle" presStyleLbl="node0" presStyleIdx="7" presStyleCnt="10"/>
      <dgm:spPr>
        <a:solidFill>
          <a:schemeClr val="tx1"/>
        </a:solidFill>
        <a:ln>
          <a:solidFill>
            <a:schemeClr val="tx1"/>
          </a:solidFill>
        </a:ln>
      </dgm:spPr>
    </dgm:pt>
    <dgm:pt modelId="{A42485B3-DB88-4740-8C20-3561489CD1BF}" type="pres">
      <dgm:prSet presAssocID="{6E5AC6EF-01C3-401E-A792-CAD7797BB592}" presName="parTx" presStyleLbl="revTx" presStyleIdx="7" presStyleCnt="10"/>
      <dgm:spPr/>
      <dgm:t>
        <a:bodyPr/>
        <a:lstStyle/>
        <a:p>
          <a:endParaRPr lang="en-US"/>
        </a:p>
      </dgm:t>
    </dgm:pt>
    <dgm:pt modelId="{31D5DFBC-B772-4FD7-9E7A-6A918297DDFF}" type="pres">
      <dgm:prSet presAssocID="{6E5AC6EF-01C3-401E-A792-CAD7797BB592}" presName="bSpace" presStyleCnt="0"/>
      <dgm:spPr/>
    </dgm:pt>
    <dgm:pt modelId="{80B0DA71-0F95-4C8F-8C6A-FFADE3011227}" type="pres">
      <dgm:prSet presAssocID="{6E5AC6EF-01C3-401E-A792-CAD7797BB592}" presName="parBackupNorm" presStyleCnt="0"/>
      <dgm:spPr/>
    </dgm:pt>
    <dgm:pt modelId="{2086EE91-D5EA-43CB-825D-7093C43941FE}" type="pres">
      <dgm:prSet presAssocID="{E522D1E6-88EF-4C71-A712-5BD97589017F}" presName="parSpace" presStyleCnt="0"/>
      <dgm:spPr/>
    </dgm:pt>
    <dgm:pt modelId="{13DDDC59-B283-4B76-B562-00ADB9AFBD67}" type="pres">
      <dgm:prSet presAssocID="{B39230F0-0B00-4D3B-AF52-5F7FFCEEA6EB}" presName="parComposite" presStyleCnt="0"/>
      <dgm:spPr/>
    </dgm:pt>
    <dgm:pt modelId="{CDC280DC-A1AE-4E8C-95BA-42E096A1A851}" type="pres">
      <dgm:prSet presAssocID="{B39230F0-0B00-4D3B-AF52-5F7FFCEEA6EB}" presName="parBigCircle" presStyleLbl="node0" presStyleIdx="8" presStyleCnt="10"/>
      <dgm:spPr>
        <a:solidFill>
          <a:schemeClr val="tx1"/>
        </a:solidFill>
        <a:ln>
          <a:solidFill>
            <a:schemeClr val="tx1"/>
          </a:solidFill>
        </a:ln>
      </dgm:spPr>
    </dgm:pt>
    <dgm:pt modelId="{84004926-CC4E-4AC5-A4CA-E0CF27B820E2}" type="pres">
      <dgm:prSet presAssocID="{B39230F0-0B00-4D3B-AF52-5F7FFCEEA6EB}" presName="parTx" presStyleLbl="revTx" presStyleIdx="8" presStyleCnt="10"/>
      <dgm:spPr/>
      <dgm:t>
        <a:bodyPr/>
        <a:lstStyle/>
        <a:p>
          <a:endParaRPr lang="en-US"/>
        </a:p>
      </dgm:t>
    </dgm:pt>
    <dgm:pt modelId="{4564CBE1-9FE8-41B8-AA55-856D349F1A19}" type="pres">
      <dgm:prSet presAssocID="{B39230F0-0B00-4D3B-AF52-5F7FFCEEA6EB}" presName="bSpace" presStyleCnt="0"/>
      <dgm:spPr/>
    </dgm:pt>
    <dgm:pt modelId="{5CE9C181-2FDA-47F9-9E14-539386F02B71}" type="pres">
      <dgm:prSet presAssocID="{B39230F0-0B00-4D3B-AF52-5F7FFCEEA6EB}" presName="parBackupNorm" presStyleCnt="0"/>
      <dgm:spPr/>
    </dgm:pt>
    <dgm:pt modelId="{F8F7065F-E739-41D1-A57A-F971A33F92D2}" type="pres">
      <dgm:prSet presAssocID="{6A302391-7B71-4540-A1DD-55C2721C01E8}" presName="parSpace" presStyleCnt="0"/>
      <dgm:spPr/>
    </dgm:pt>
    <dgm:pt modelId="{0226F6A5-EB52-4D17-858B-F87368DE6203}" type="pres">
      <dgm:prSet presAssocID="{5EE7F11F-BC09-4943-A887-5AE558516571}" presName="parComposite" presStyleCnt="0"/>
      <dgm:spPr/>
    </dgm:pt>
    <dgm:pt modelId="{0621DB42-82C2-49DB-82E4-861CD9619C67}" type="pres">
      <dgm:prSet presAssocID="{5EE7F11F-BC09-4943-A887-5AE558516571}" presName="parBigCircle" presStyleLbl="node0" presStyleIdx="9" presStyleCnt="10"/>
      <dgm:spPr>
        <a:solidFill>
          <a:schemeClr val="tx1"/>
        </a:solidFill>
        <a:ln>
          <a:solidFill>
            <a:schemeClr val="tx1"/>
          </a:solidFill>
        </a:ln>
      </dgm:spPr>
    </dgm:pt>
    <dgm:pt modelId="{F0B18A22-9872-40E1-BCF0-2D4056199F7B}" type="pres">
      <dgm:prSet presAssocID="{5EE7F11F-BC09-4943-A887-5AE558516571}" presName="parTx" presStyleLbl="revTx" presStyleIdx="9" presStyleCnt="10"/>
      <dgm:spPr/>
      <dgm:t>
        <a:bodyPr/>
        <a:lstStyle/>
        <a:p>
          <a:endParaRPr lang="en-US"/>
        </a:p>
      </dgm:t>
    </dgm:pt>
    <dgm:pt modelId="{1BB116C4-4A96-49CA-B2AD-0FA285BDEBD8}" type="pres">
      <dgm:prSet presAssocID="{5EE7F11F-BC09-4943-A887-5AE558516571}" presName="bSpace" presStyleCnt="0"/>
      <dgm:spPr/>
    </dgm:pt>
    <dgm:pt modelId="{F72226DE-5CAB-4571-BBBD-70EE53CB86D6}" type="pres">
      <dgm:prSet presAssocID="{5EE7F11F-BC09-4943-A887-5AE558516571}" presName="parBackupNorm" presStyleCnt="0"/>
      <dgm:spPr/>
    </dgm:pt>
    <dgm:pt modelId="{854507D6-6312-45ED-B3F8-895BFB07A835}" type="pres">
      <dgm:prSet presAssocID="{112AADFE-A42F-4B52-BE9B-3262F48959C5}" presName="parSpace" presStyleCnt="0"/>
      <dgm:spPr/>
    </dgm:pt>
  </dgm:ptLst>
  <dgm:cxnLst>
    <dgm:cxn modelId="{4A07892C-EC6B-4251-BDCB-7EEACE1B032F}" type="presOf" srcId="{FF272A0A-DE2D-4963-9C16-DB8A283990A4}" destId="{1CAE4AC6-02B3-4ADE-AF68-6F42A716F379}" srcOrd="0" destOrd="0" presId="urn:microsoft.com/office/officeart/2008/layout/CircleAccentTimeline"/>
    <dgm:cxn modelId="{014DD7CD-995F-4217-A101-1EC7CD101887}" srcId="{9473E8E9-686B-47BA-9090-E8F60B6267E4}" destId="{57CABF7F-AECC-48E5-BE80-551E899D7BC4}" srcOrd="4" destOrd="0" parTransId="{589F3E38-1355-41C8-A06D-6D82D4820D3B}" sibTransId="{9D0E5599-0F9B-462F-8704-F849148ED79C}"/>
    <dgm:cxn modelId="{54D42C8F-2E40-40DF-B89C-51F8DA864E37}" type="presOf" srcId="{F235E7AF-6600-484E-8922-60D700381516}" destId="{BEBB0703-5FA6-452E-8FFF-B755161726D9}" srcOrd="0" destOrd="0" presId="urn:microsoft.com/office/officeart/2008/layout/CircleAccentTimeline"/>
    <dgm:cxn modelId="{95DAEFEB-4EA3-405B-9A1E-22856FC725B2}" type="presOf" srcId="{40B8F9FD-B011-46DA-A6B0-B73C1E338517}" destId="{306880F4-F4AA-4383-9C35-0D093499E260}" srcOrd="0" destOrd="0" presId="urn:microsoft.com/office/officeart/2008/layout/CircleAccentTimeline"/>
    <dgm:cxn modelId="{67C11BA4-F2E7-4386-A62E-E748FFB5EA09}" type="presOf" srcId="{CE53A24D-C609-49DF-9D7B-380DD98E1D43}" destId="{58814E44-FAF1-4124-8B6D-90377FB2A912}" srcOrd="0" destOrd="0" presId="urn:microsoft.com/office/officeart/2008/layout/CircleAccentTimeline"/>
    <dgm:cxn modelId="{D0BB476D-0EAA-40D5-A34B-AF1D34494C2F}" type="presOf" srcId="{57CABF7F-AECC-48E5-BE80-551E899D7BC4}" destId="{83C65DB5-2C87-4AE5-BD1B-2E095F7CBED9}" srcOrd="0" destOrd="0" presId="urn:microsoft.com/office/officeart/2008/layout/CircleAccentTimeline"/>
    <dgm:cxn modelId="{5C92F5FE-2E38-485C-96EA-1D9FA77FC148}" type="presOf" srcId="{5EE7F11F-BC09-4943-A887-5AE558516571}" destId="{F0B18A22-9872-40E1-BCF0-2D4056199F7B}" srcOrd="0" destOrd="0" presId="urn:microsoft.com/office/officeart/2008/layout/CircleAccentTimeline"/>
    <dgm:cxn modelId="{450A7E46-3578-482A-937B-46FCB23810C7}" srcId="{9473E8E9-686B-47BA-9090-E8F60B6267E4}" destId="{5EE7F11F-BC09-4943-A887-5AE558516571}" srcOrd="9" destOrd="0" parTransId="{62840D3B-59AC-4AFE-8C95-93520DC4529A}" sibTransId="{112AADFE-A42F-4B52-BE9B-3262F48959C5}"/>
    <dgm:cxn modelId="{8AAE1989-85C3-42C7-8A3C-9406DD56C386}" srcId="{9473E8E9-686B-47BA-9090-E8F60B6267E4}" destId="{12F4202C-B9E8-49F2-AF90-D90B8D1F8203}" srcOrd="5" destOrd="0" parTransId="{DC62B837-0C5C-4FD4-866C-8F21CCF47E51}" sibTransId="{F1BA7A98-B463-4A05-96A2-10771028F04F}"/>
    <dgm:cxn modelId="{D91FFE35-3444-4B04-8F5E-B4FF6770CD49}" srcId="{9473E8E9-686B-47BA-9090-E8F60B6267E4}" destId="{CE3F74C4-00C1-45AC-BB73-0FCFDE49FAE0}" srcOrd="3" destOrd="0" parTransId="{AB10C86C-3829-4F8C-8DFA-7EB9CE259A92}" sibTransId="{982E978F-07CA-46E3-9BA9-4C2530037F5E}"/>
    <dgm:cxn modelId="{73C66530-41AB-4B82-BE3F-054DBD0B7A40}" srcId="{9473E8E9-686B-47BA-9090-E8F60B6267E4}" destId="{F235E7AF-6600-484E-8922-60D700381516}" srcOrd="6" destOrd="0" parTransId="{A1DB9E93-9A30-4A20-9D72-F658C4FB5A3E}" sibTransId="{0B7B29F0-D4C9-4B5E-932B-BF5B716FF08A}"/>
    <dgm:cxn modelId="{132EA1F8-BA54-4D60-BBD5-C91CA3227ADE}" srcId="{9473E8E9-686B-47BA-9090-E8F60B6267E4}" destId="{B39230F0-0B00-4D3B-AF52-5F7FFCEEA6EB}" srcOrd="8" destOrd="0" parTransId="{EF3B0DDE-7F16-4589-A48E-DD1B642E24A5}" sibTransId="{6A302391-7B71-4540-A1DD-55C2721C01E8}"/>
    <dgm:cxn modelId="{10372EF8-1945-424B-B4B3-44C2BAF90166}" type="presOf" srcId="{CE3F74C4-00C1-45AC-BB73-0FCFDE49FAE0}" destId="{C29415F0-08F0-41FD-AEF8-6EDEB8BB4002}" srcOrd="0" destOrd="0" presId="urn:microsoft.com/office/officeart/2008/layout/CircleAccentTimeline"/>
    <dgm:cxn modelId="{6A67499A-7B46-4E55-83BA-26CD821AFADC}" type="presOf" srcId="{6E5AC6EF-01C3-401E-A792-CAD7797BB592}" destId="{A42485B3-DB88-4740-8C20-3561489CD1BF}" srcOrd="0" destOrd="0" presId="urn:microsoft.com/office/officeart/2008/layout/CircleAccentTimeline"/>
    <dgm:cxn modelId="{9510B11D-A797-4356-9AAF-364E2E3A61C8}" type="presOf" srcId="{9473E8E9-686B-47BA-9090-E8F60B6267E4}" destId="{4CCB91CF-1A29-41B8-B9F1-CA5B52AE1A28}" srcOrd="0" destOrd="0" presId="urn:microsoft.com/office/officeart/2008/layout/CircleAccentTimeline"/>
    <dgm:cxn modelId="{68902E00-8F3C-474B-A47F-A747793A89F4}" srcId="{9473E8E9-686B-47BA-9090-E8F60B6267E4}" destId="{40B8F9FD-B011-46DA-A6B0-B73C1E338517}" srcOrd="0" destOrd="0" parTransId="{4368256A-5AA5-4B80-B1C3-13BFA4604A87}" sibTransId="{F93833C0-A2C9-4FA1-AA47-42B42A4C24F7}"/>
    <dgm:cxn modelId="{65640CD3-6DED-4438-9B56-249745876515}" type="presOf" srcId="{12F4202C-B9E8-49F2-AF90-D90B8D1F8203}" destId="{75CAE646-5CE8-4127-9F85-D196EB4C61D8}" srcOrd="0" destOrd="0" presId="urn:microsoft.com/office/officeart/2008/layout/CircleAccentTimeline"/>
    <dgm:cxn modelId="{15E3D5F3-15B7-4C78-AF11-4C6A3C8389A9}" srcId="{9473E8E9-686B-47BA-9090-E8F60B6267E4}" destId="{FF272A0A-DE2D-4963-9C16-DB8A283990A4}" srcOrd="1" destOrd="0" parTransId="{BF1FBEC2-3F17-4F89-BD87-E70A8F6CFDF3}" sibTransId="{FC912214-F4DA-4645-B269-66F9C47F0A16}"/>
    <dgm:cxn modelId="{47558152-15A5-4916-A420-C4F264C0496B}" srcId="{9473E8E9-686B-47BA-9090-E8F60B6267E4}" destId="{CE53A24D-C609-49DF-9D7B-380DD98E1D43}" srcOrd="2" destOrd="0" parTransId="{DA37E909-BFC6-484C-8E27-9167CDABAE43}" sibTransId="{9E54CBB9-75E0-4E1A-B91A-1E4C7B1DD2E7}"/>
    <dgm:cxn modelId="{14F5221E-A45B-4E9F-B0B1-EF69C931A4DD}" srcId="{9473E8E9-686B-47BA-9090-E8F60B6267E4}" destId="{6E5AC6EF-01C3-401E-A792-CAD7797BB592}" srcOrd="7" destOrd="0" parTransId="{B13B0B79-8CE7-4700-9892-E00876457F34}" sibTransId="{E522D1E6-88EF-4C71-A712-5BD97589017F}"/>
    <dgm:cxn modelId="{5BF5AF55-5DFC-4486-AB64-70E765A05AD7}" type="presOf" srcId="{B39230F0-0B00-4D3B-AF52-5F7FFCEEA6EB}" destId="{84004926-CC4E-4AC5-A4CA-E0CF27B820E2}" srcOrd="0" destOrd="0" presId="urn:microsoft.com/office/officeart/2008/layout/CircleAccentTimeline"/>
    <dgm:cxn modelId="{99558968-1DEB-49C3-ACCC-DEFC0C22011B}" type="presParOf" srcId="{4CCB91CF-1A29-41B8-B9F1-CA5B52AE1A28}" destId="{CC7A08B3-CE03-4FB5-83AA-EC238A6EE31D}" srcOrd="0" destOrd="0" presId="urn:microsoft.com/office/officeart/2008/layout/CircleAccentTimeline"/>
    <dgm:cxn modelId="{1A29B90A-756F-411F-9911-8B7C3CBE759B}" type="presParOf" srcId="{CC7A08B3-CE03-4FB5-83AA-EC238A6EE31D}" destId="{987A077E-FB7F-48EE-9B0D-2C93E3E513EC}" srcOrd="0" destOrd="0" presId="urn:microsoft.com/office/officeart/2008/layout/CircleAccentTimeline"/>
    <dgm:cxn modelId="{5B08A58A-EFA9-4BAC-B351-1F04CC021562}" type="presParOf" srcId="{CC7A08B3-CE03-4FB5-83AA-EC238A6EE31D}" destId="{306880F4-F4AA-4383-9C35-0D093499E260}" srcOrd="1" destOrd="0" presId="urn:microsoft.com/office/officeart/2008/layout/CircleAccentTimeline"/>
    <dgm:cxn modelId="{9FE25954-0BE2-47BB-BC49-797567B3CADC}" type="presParOf" srcId="{CC7A08B3-CE03-4FB5-83AA-EC238A6EE31D}" destId="{AFA65874-189B-41E2-8363-663A73AF891E}" srcOrd="2" destOrd="0" presId="urn:microsoft.com/office/officeart/2008/layout/CircleAccentTimeline"/>
    <dgm:cxn modelId="{2039373F-BED4-4674-A24B-57486259B597}" type="presParOf" srcId="{4CCB91CF-1A29-41B8-B9F1-CA5B52AE1A28}" destId="{EC14DAC6-10C2-426D-86D1-C47773E0B403}" srcOrd="1" destOrd="0" presId="urn:microsoft.com/office/officeart/2008/layout/CircleAccentTimeline"/>
    <dgm:cxn modelId="{8F2D9F74-32F8-4135-A008-66C6B93CC1AF}" type="presParOf" srcId="{4CCB91CF-1A29-41B8-B9F1-CA5B52AE1A28}" destId="{E47CC970-C5A3-4C8D-83CD-22B0CEF9D515}" srcOrd="2" destOrd="0" presId="urn:microsoft.com/office/officeart/2008/layout/CircleAccentTimeline"/>
    <dgm:cxn modelId="{3E0A38DD-1866-4229-89C7-6EDB9AE0E0A5}" type="presParOf" srcId="{4CCB91CF-1A29-41B8-B9F1-CA5B52AE1A28}" destId="{1CA64674-95C3-4DE2-95D0-959F5C73D29C}" srcOrd="3" destOrd="0" presId="urn:microsoft.com/office/officeart/2008/layout/CircleAccentTimeline"/>
    <dgm:cxn modelId="{DADF6C4C-255F-4D6F-BA79-F9619D55CDEE}" type="presParOf" srcId="{1CA64674-95C3-4DE2-95D0-959F5C73D29C}" destId="{DC0E843F-F766-4546-ABB3-F4058E2DA337}" srcOrd="0" destOrd="0" presId="urn:microsoft.com/office/officeart/2008/layout/CircleAccentTimeline"/>
    <dgm:cxn modelId="{AAE7F49D-E9DC-4174-9D67-95B0A56C628F}" type="presParOf" srcId="{1CA64674-95C3-4DE2-95D0-959F5C73D29C}" destId="{1CAE4AC6-02B3-4ADE-AF68-6F42A716F379}" srcOrd="1" destOrd="0" presId="urn:microsoft.com/office/officeart/2008/layout/CircleAccentTimeline"/>
    <dgm:cxn modelId="{E0B05CD6-A0F9-4437-B862-F40B89F969DA}" type="presParOf" srcId="{1CA64674-95C3-4DE2-95D0-959F5C73D29C}" destId="{78535F8D-2EF3-4308-914B-4CCB1803C3A2}" srcOrd="2" destOrd="0" presId="urn:microsoft.com/office/officeart/2008/layout/CircleAccentTimeline"/>
    <dgm:cxn modelId="{D803A70A-8DC8-4B28-AFA9-A10445505345}" type="presParOf" srcId="{4CCB91CF-1A29-41B8-B9F1-CA5B52AE1A28}" destId="{4D37FDB7-AA7C-4464-AE9D-603F4442B952}" srcOrd="4" destOrd="0" presId="urn:microsoft.com/office/officeart/2008/layout/CircleAccentTimeline"/>
    <dgm:cxn modelId="{408C0045-98E7-46BA-B498-B75A1176D686}" type="presParOf" srcId="{4CCB91CF-1A29-41B8-B9F1-CA5B52AE1A28}" destId="{C49F0443-287A-4A94-9112-2948FC42C2C1}" srcOrd="5" destOrd="0" presId="urn:microsoft.com/office/officeart/2008/layout/CircleAccentTimeline"/>
    <dgm:cxn modelId="{84E82461-DC9D-4956-A395-4451907EA57D}" type="presParOf" srcId="{4CCB91CF-1A29-41B8-B9F1-CA5B52AE1A28}" destId="{018A0B82-4B21-48CB-80F8-4577C377D9E3}" srcOrd="6" destOrd="0" presId="urn:microsoft.com/office/officeart/2008/layout/CircleAccentTimeline"/>
    <dgm:cxn modelId="{61B8E598-AB7D-4777-8020-9857C3432837}" type="presParOf" srcId="{018A0B82-4B21-48CB-80F8-4577C377D9E3}" destId="{452EFF7A-E721-4B86-903F-40812D591753}" srcOrd="0" destOrd="0" presId="urn:microsoft.com/office/officeart/2008/layout/CircleAccentTimeline"/>
    <dgm:cxn modelId="{B16F0549-EB04-451D-BFED-060E7D7E9B11}" type="presParOf" srcId="{018A0B82-4B21-48CB-80F8-4577C377D9E3}" destId="{58814E44-FAF1-4124-8B6D-90377FB2A912}" srcOrd="1" destOrd="0" presId="urn:microsoft.com/office/officeart/2008/layout/CircleAccentTimeline"/>
    <dgm:cxn modelId="{D88A7EC0-6AD5-4096-9E08-45C8D585B4F2}" type="presParOf" srcId="{018A0B82-4B21-48CB-80F8-4577C377D9E3}" destId="{B3ED0F36-352A-482C-954A-11BFBB15E45C}" srcOrd="2" destOrd="0" presId="urn:microsoft.com/office/officeart/2008/layout/CircleAccentTimeline"/>
    <dgm:cxn modelId="{5A61B0D2-9704-4957-8F3C-05F8D192033B}" type="presParOf" srcId="{4CCB91CF-1A29-41B8-B9F1-CA5B52AE1A28}" destId="{19D29AF4-2943-43E3-B939-4DA4190044FB}" srcOrd="7" destOrd="0" presId="urn:microsoft.com/office/officeart/2008/layout/CircleAccentTimeline"/>
    <dgm:cxn modelId="{58B587F9-47A6-420B-B39B-2E4F32E43682}" type="presParOf" srcId="{4CCB91CF-1A29-41B8-B9F1-CA5B52AE1A28}" destId="{53D2350A-8992-438D-BCE7-77B679BD5284}" srcOrd="8" destOrd="0" presId="urn:microsoft.com/office/officeart/2008/layout/CircleAccentTimeline"/>
    <dgm:cxn modelId="{CCEF0849-809B-430A-B0C2-8C456FA55124}" type="presParOf" srcId="{4CCB91CF-1A29-41B8-B9F1-CA5B52AE1A28}" destId="{FAB60905-BEE4-4F14-911E-4B4AD25966C3}" srcOrd="9" destOrd="0" presId="urn:microsoft.com/office/officeart/2008/layout/CircleAccentTimeline"/>
    <dgm:cxn modelId="{6FA5D545-CB8B-42C7-992B-A7119AF97516}" type="presParOf" srcId="{FAB60905-BEE4-4F14-911E-4B4AD25966C3}" destId="{325924B3-3FF2-4059-BBBA-2E6D9B46C2EF}" srcOrd="0" destOrd="0" presId="urn:microsoft.com/office/officeart/2008/layout/CircleAccentTimeline"/>
    <dgm:cxn modelId="{B5742048-322A-400B-9D97-E077D5421B7F}" type="presParOf" srcId="{FAB60905-BEE4-4F14-911E-4B4AD25966C3}" destId="{C29415F0-08F0-41FD-AEF8-6EDEB8BB4002}" srcOrd="1" destOrd="0" presId="urn:microsoft.com/office/officeart/2008/layout/CircleAccentTimeline"/>
    <dgm:cxn modelId="{ADF3C110-5489-4D7D-8040-BA9DFB66C0E1}" type="presParOf" srcId="{FAB60905-BEE4-4F14-911E-4B4AD25966C3}" destId="{8B3EF0B6-67B9-4432-B61D-9E5134D1E016}" srcOrd="2" destOrd="0" presId="urn:microsoft.com/office/officeart/2008/layout/CircleAccentTimeline"/>
    <dgm:cxn modelId="{2E1A2029-BFAE-4F7B-826F-354FA7100622}" type="presParOf" srcId="{4CCB91CF-1A29-41B8-B9F1-CA5B52AE1A28}" destId="{AFA22BA5-6155-43EE-9670-F5DF4F26FB33}" srcOrd="10" destOrd="0" presId="urn:microsoft.com/office/officeart/2008/layout/CircleAccentTimeline"/>
    <dgm:cxn modelId="{7AC5F986-BF83-41A1-A374-73C6EFBB3FC8}" type="presParOf" srcId="{4CCB91CF-1A29-41B8-B9F1-CA5B52AE1A28}" destId="{8CF359CB-D188-4D24-9557-C118B966E580}" srcOrd="11" destOrd="0" presId="urn:microsoft.com/office/officeart/2008/layout/CircleAccentTimeline"/>
    <dgm:cxn modelId="{6E776E9D-EA84-40F6-BE43-83E993B08AA8}" type="presParOf" srcId="{4CCB91CF-1A29-41B8-B9F1-CA5B52AE1A28}" destId="{AD517E77-7EEF-4D73-963B-C93F116111D2}" srcOrd="12" destOrd="0" presId="urn:microsoft.com/office/officeart/2008/layout/CircleAccentTimeline"/>
    <dgm:cxn modelId="{4C52ACD6-2FDB-4330-8E1B-D8022F79B441}" type="presParOf" srcId="{AD517E77-7EEF-4D73-963B-C93F116111D2}" destId="{7BD7F1FC-F444-4596-848E-E86CDB477D52}" srcOrd="0" destOrd="0" presId="urn:microsoft.com/office/officeart/2008/layout/CircleAccentTimeline"/>
    <dgm:cxn modelId="{BC9C34FE-A89F-4224-8319-20EFE1B9DE5E}" type="presParOf" srcId="{AD517E77-7EEF-4D73-963B-C93F116111D2}" destId="{83C65DB5-2C87-4AE5-BD1B-2E095F7CBED9}" srcOrd="1" destOrd="0" presId="urn:microsoft.com/office/officeart/2008/layout/CircleAccentTimeline"/>
    <dgm:cxn modelId="{D407FEB9-9D2F-41F1-B312-AD9DB879A47A}" type="presParOf" srcId="{AD517E77-7EEF-4D73-963B-C93F116111D2}" destId="{66D6C8C8-1A35-46D2-96B1-B331AEF4CC09}" srcOrd="2" destOrd="0" presId="urn:microsoft.com/office/officeart/2008/layout/CircleAccentTimeline"/>
    <dgm:cxn modelId="{794EF359-1F22-43C7-9EFF-DEB6EFD72E74}" type="presParOf" srcId="{4CCB91CF-1A29-41B8-B9F1-CA5B52AE1A28}" destId="{157757D5-27C1-486E-837F-2CEA3F288146}" srcOrd="13" destOrd="0" presId="urn:microsoft.com/office/officeart/2008/layout/CircleAccentTimeline"/>
    <dgm:cxn modelId="{CA9A2DFA-464A-4216-B746-18A8D3960EF3}" type="presParOf" srcId="{4CCB91CF-1A29-41B8-B9F1-CA5B52AE1A28}" destId="{3DE0394E-A08F-4A14-A8BF-AD5C6D017214}" srcOrd="14" destOrd="0" presId="urn:microsoft.com/office/officeart/2008/layout/CircleAccentTimeline"/>
    <dgm:cxn modelId="{498E320A-FFFA-482D-94F0-22840DF456D6}" type="presParOf" srcId="{4CCB91CF-1A29-41B8-B9F1-CA5B52AE1A28}" destId="{BA2CCC72-F39C-4048-9CDF-05E03626CA98}" srcOrd="15" destOrd="0" presId="urn:microsoft.com/office/officeart/2008/layout/CircleAccentTimeline"/>
    <dgm:cxn modelId="{49C22313-2182-43C5-8135-D74BE08E1621}" type="presParOf" srcId="{BA2CCC72-F39C-4048-9CDF-05E03626CA98}" destId="{D08E87B6-A874-4D2D-A6E6-82030B3A8B05}" srcOrd="0" destOrd="0" presId="urn:microsoft.com/office/officeart/2008/layout/CircleAccentTimeline"/>
    <dgm:cxn modelId="{4C10448E-9B99-485A-B276-1A6DD3738331}" type="presParOf" srcId="{BA2CCC72-F39C-4048-9CDF-05E03626CA98}" destId="{75CAE646-5CE8-4127-9F85-D196EB4C61D8}" srcOrd="1" destOrd="0" presId="urn:microsoft.com/office/officeart/2008/layout/CircleAccentTimeline"/>
    <dgm:cxn modelId="{CF2A62AA-932A-4015-970B-0EA1C2840073}" type="presParOf" srcId="{BA2CCC72-F39C-4048-9CDF-05E03626CA98}" destId="{9EBC2931-1548-4BAE-95CC-E50293433A47}" srcOrd="2" destOrd="0" presId="urn:microsoft.com/office/officeart/2008/layout/CircleAccentTimeline"/>
    <dgm:cxn modelId="{3CB45C1D-70E9-498F-AC7E-1A5C76E1512D}" type="presParOf" srcId="{4CCB91CF-1A29-41B8-B9F1-CA5B52AE1A28}" destId="{B089713C-018D-4513-BFE9-C1A9F89EC2CF}" srcOrd="16" destOrd="0" presId="urn:microsoft.com/office/officeart/2008/layout/CircleAccentTimeline"/>
    <dgm:cxn modelId="{4CC38E05-FD62-4251-A401-84E7FB7DBBBF}" type="presParOf" srcId="{4CCB91CF-1A29-41B8-B9F1-CA5B52AE1A28}" destId="{158F11D1-B5B9-42D5-A252-ECB65CD7333B}" srcOrd="17" destOrd="0" presId="urn:microsoft.com/office/officeart/2008/layout/CircleAccentTimeline"/>
    <dgm:cxn modelId="{BF7C6069-1BF7-49FC-ABD9-82EDFC4D7AC5}" type="presParOf" srcId="{4CCB91CF-1A29-41B8-B9F1-CA5B52AE1A28}" destId="{38BFD664-E1ED-42A1-9C3F-107A60A44193}" srcOrd="18" destOrd="0" presId="urn:microsoft.com/office/officeart/2008/layout/CircleAccentTimeline"/>
    <dgm:cxn modelId="{6D40DA4B-485B-479F-BF25-1F9DDC059E1C}" type="presParOf" srcId="{38BFD664-E1ED-42A1-9C3F-107A60A44193}" destId="{C3A9CBF6-08EB-4CE0-864E-51C08C566368}" srcOrd="0" destOrd="0" presId="urn:microsoft.com/office/officeart/2008/layout/CircleAccentTimeline"/>
    <dgm:cxn modelId="{D50338E0-F7EE-4D43-B67D-6691A9B2BBF0}" type="presParOf" srcId="{38BFD664-E1ED-42A1-9C3F-107A60A44193}" destId="{BEBB0703-5FA6-452E-8FFF-B755161726D9}" srcOrd="1" destOrd="0" presId="urn:microsoft.com/office/officeart/2008/layout/CircleAccentTimeline"/>
    <dgm:cxn modelId="{24BF447B-E35A-4236-A966-AE288186F3A0}" type="presParOf" srcId="{38BFD664-E1ED-42A1-9C3F-107A60A44193}" destId="{AF87B523-92A8-4A6C-8A47-A47F99A22209}" srcOrd="2" destOrd="0" presId="urn:microsoft.com/office/officeart/2008/layout/CircleAccentTimeline"/>
    <dgm:cxn modelId="{EF415D0F-CBE0-4B11-A20E-8576E5AF97C0}" type="presParOf" srcId="{4CCB91CF-1A29-41B8-B9F1-CA5B52AE1A28}" destId="{4DB2E666-8A00-400F-BB18-E99535BD8478}" srcOrd="19" destOrd="0" presId="urn:microsoft.com/office/officeart/2008/layout/CircleAccentTimeline"/>
    <dgm:cxn modelId="{B4B0FE40-05A7-459C-8C31-AD3FC51A5705}" type="presParOf" srcId="{4CCB91CF-1A29-41B8-B9F1-CA5B52AE1A28}" destId="{E09E78BD-2780-4694-8B26-10355CB63FC9}" srcOrd="20" destOrd="0" presId="urn:microsoft.com/office/officeart/2008/layout/CircleAccentTimeline"/>
    <dgm:cxn modelId="{84FA2D9F-A8FD-4D9C-B2C3-7F7766A9A019}" type="presParOf" srcId="{4CCB91CF-1A29-41B8-B9F1-CA5B52AE1A28}" destId="{AB8E5F33-A485-44C4-95C5-8646BF22B3D4}" srcOrd="21" destOrd="0" presId="urn:microsoft.com/office/officeart/2008/layout/CircleAccentTimeline"/>
    <dgm:cxn modelId="{4CDA71C0-E4DD-439F-A7A6-ACF9A266DB82}" type="presParOf" srcId="{AB8E5F33-A485-44C4-95C5-8646BF22B3D4}" destId="{35E41FD6-92E7-4178-A7D6-1138F6D6579F}" srcOrd="0" destOrd="0" presId="urn:microsoft.com/office/officeart/2008/layout/CircleAccentTimeline"/>
    <dgm:cxn modelId="{ABF1F8E9-8F6D-410D-B325-6AF3B80F19DB}" type="presParOf" srcId="{AB8E5F33-A485-44C4-95C5-8646BF22B3D4}" destId="{A42485B3-DB88-4740-8C20-3561489CD1BF}" srcOrd="1" destOrd="0" presId="urn:microsoft.com/office/officeart/2008/layout/CircleAccentTimeline"/>
    <dgm:cxn modelId="{C834D535-28C0-4C42-8B87-4FE239073335}" type="presParOf" srcId="{AB8E5F33-A485-44C4-95C5-8646BF22B3D4}" destId="{31D5DFBC-B772-4FD7-9E7A-6A918297DDFF}" srcOrd="2" destOrd="0" presId="urn:microsoft.com/office/officeart/2008/layout/CircleAccentTimeline"/>
    <dgm:cxn modelId="{3CAE302A-69BC-4D53-8F6B-819C2355489E}" type="presParOf" srcId="{4CCB91CF-1A29-41B8-B9F1-CA5B52AE1A28}" destId="{80B0DA71-0F95-4C8F-8C6A-FFADE3011227}" srcOrd="22" destOrd="0" presId="urn:microsoft.com/office/officeart/2008/layout/CircleAccentTimeline"/>
    <dgm:cxn modelId="{0F420F3D-BD3F-48E7-953C-A99D6A3E4690}" type="presParOf" srcId="{4CCB91CF-1A29-41B8-B9F1-CA5B52AE1A28}" destId="{2086EE91-D5EA-43CB-825D-7093C43941FE}" srcOrd="23" destOrd="0" presId="urn:microsoft.com/office/officeart/2008/layout/CircleAccentTimeline"/>
    <dgm:cxn modelId="{1823FFD1-18C3-48B4-BA14-D68231BBA551}" type="presParOf" srcId="{4CCB91CF-1A29-41B8-B9F1-CA5B52AE1A28}" destId="{13DDDC59-B283-4B76-B562-00ADB9AFBD67}" srcOrd="24" destOrd="0" presId="urn:microsoft.com/office/officeart/2008/layout/CircleAccentTimeline"/>
    <dgm:cxn modelId="{288D3625-5A2A-4612-AC84-97416888D4CC}" type="presParOf" srcId="{13DDDC59-B283-4B76-B562-00ADB9AFBD67}" destId="{CDC280DC-A1AE-4E8C-95BA-42E096A1A851}" srcOrd="0" destOrd="0" presId="urn:microsoft.com/office/officeart/2008/layout/CircleAccentTimeline"/>
    <dgm:cxn modelId="{14E2A92B-24B2-435B-83F3-28AB53FD9C36}" type="presParOf" srcId="{13DDDC59-B283-4B76-B562-00ADB9AFBD67}" destId="{84004926-CC4E-4AC5-A4CA-E0CF27B820E2}" srcOrd="1" destOrd="0" presId="urn:microsoft.com/office/officeart/2008/layout/CircleAccentTimeline"/>
    <dgm:cxn modelId="{2A5A5FB3-4277-4E5D-BEA2-743988BA3B5C}" type="presParOf" srcId="{13DDDC59-B283-4B76-B562-00ADB9AFBD67}" destId="{4564CBE1-9FE8-41B8-AA55-856D349F1A19}" srcOrd="2" destOrd="0" presId="urn:microsoft.com/office/officeart/2008/layout/CircleAccentTimeline"/>
    <dgm:cxn modelId="{74F369ED-2C21-4242-BF52-0AD0EDE833DB}" type="presParOf" srcId="{4CCB91CF-1A29-41B8-B9F1-CA5B52AE1A28}" destId="{5CE9C181-2FDA-47F9-9E14-539386F02B71}" srcOrd="25" destOrd="0" presId="urn:microsoft.com/office/officeart/2008/layout/CircleAccentTimeline"/>
    <dgm:cxn modelId="{8F08E97C-D27D-4CF0-B4E3-2DABCD6033EB}" type="presParOf" srcId="{4CCB91CF-1A29-41B8-B9F1-CA5B52AE1A28}" destId="{F8F7065F-E739-41D1-A57A-F971A33F92D2}" srcOrd="26" destOrd="0" presId="urn:microsoft.com/office/officeart/2008/layout/CircleAccentTimeline"/>
    <dgm:cxn modelId="{B7737CA3-63A2-4328-9168-F02CCFE5447A}" type="presParOf" srcId="{4CCB91CF-1A29-41B8-B9F1-CA5B52AE1A28}" destId="{0226F6A5-EB52-4D17-858B-F87368DE6203}" srcOrd="27" destOrd="0" presId="urn:microsoft.com/office/officeart/2008/layout/CircleAccentTimeline"/>
    <dgm:cxn modelId="{7CDBB329-D470-41DC-8537-EC6354335A91}" type="presParOf" srcId="{0226F6A5-EB52-4D17-858B-F87368DE6203}" destId="{0621DB42-82C2-49DB-82E4-861CD9619C67}" srcOrd="0" destOrd="0" presId="urn:microsoft.com/office/officeart/2008/layout/CircleAccentTimeline"/>
    <dgm:cxn modelId="{1A957C33-AC1D-4E57-A38A-178519D4AB41}" type="presParOf" srcId="{0226F6A5-EB52-4D17-858B-F87368DE6203}" destId="{F0B18A22-9872-40E1-BCF0-2D4056199F7B}" srcOrd="1" destOrd="0" presId="urn:microsoft.com/office/officeart/2008/layout/CircleAccentTimeline"/>
    <dgm:cxn modelId="{A69E9DC9-E7E7-49D2-A862-65868EF4A30C}" type="presParOf" srcId="{0226F6A5-EB52-4D17-858B-F87368DE6203}" destId="{1BB116C4-4A96-49CA-B2AD-0FA285BDEBD8}" srcOrd="2" destOrd="0" presId="urn:microsoft.com/office/officeart/2008/layout/CircleAccentTimeline"/>
    <dgm:cxn modelId="{E6F80637-5415-46C7-995E-EE325F0FF594}" type="presParOf" srcId="{4CCB91CF-1A29-41B8-B9F1-CA5B52AE1A28}" destId="{F72226DE-5CAB-4571-BBBD-70EE53CB86D6}" srcOrd="28" destOrd="0" presId="urn:microsoft.com/office/officeart/2008/layout/CircleAccentTimeline"/>
    <dgm:cxn modelId="{154B31DA-F93F-4A06-8153-DBDB33B33054}" type="presParOf" srcId="{4CCB91CF-1A29-41B8-B9F1-CA5B52AE1A28}" destId="{854507D6-6312-45ED-B3F8-895BFB07A835}" srcOrd="29" destOrd="0" presId="urn:microsoft.com/office/officeart/2008/layout/CircleAccentTimeline"/>
  </dgm:cxnLst>
  <dgm:bg/>
  <dgm:whole>
    <a:ln>
      <a:solidFill>
        <a:schemeClr val="bg1"/>
      </a:solidFill>
    </a:ln>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077E-FB7F-48EE-9B0D-2C93E3E513EC}">
      <dsp:nvSpPr>
        <dsp:cNvPr id="0" name=""/>
        <dsp:cNvSpPr/>
      </dsp:nvSpPr>
      <dsp:spPr>
        <a:xfrm>
          <a:off x="438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880F4-F4AA-4383-9C35-0D093499E260}">
      <dsp:nvSpPr>
        <dsp:cNvPr id="0" name=""/>
        <dsp:cNvSpPr/>
      </dsp:nvSpPr>
      <dsp:spPr>
        <a:xfrm rot="17700000">
          <a:off x="297435"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Welcoming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Environment</a:t>
          </a:r>
          <a:endParaRPr lang="en-US" sz="1000" kern="1200" dirty="0">
            <a:latin typeface="Arial Narrow" panose="020B0606020202030204" pitchFamily="34" charset="0"/>
          </a:endParaRPr>
        </a:p>
      </dsp:txBody>
      <dsp:txXfrm>
        <a:off x="297435" y="2411625"/>
        <a:ext cx="1033872" cy="498246"/>
      </dsp:txXfrm>
    </dsp:sp>
    <dsp:sp modelId="{DC0E843F-F766-4546-ABB3-F4058E2DA337}">
      <dsp:nvSpPr>
        <dsp:cNvPr id="0" name=""/>
        <dsp:cNvSpPr/>
      </dsp:nvSpPr>
      <dsp:spPr>
        <a:xfrm>
          <a:off x="89878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E4AC6-02B3-4ADE-AF68-6F42A716F379}">
      <dsp:nvSpPr>
        <dsp:cNvPr id="0" name=""/>
        <dsp:cNvSpPr/>
      </dsp:nvSpPr>
      <dsp:spPr>
        <a:xfrm rot="17700000">
          <a:off x="1191829"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Recognizing</a:t>
          </a:r>
          <a:br>
            <a:rPr lang="en-US" sz="1000" kern="1200" dirty="0" smtClean="0">
              <a:latin typeface="Arial Narrow" panose="020B0606020202030204" pitchFamily="34" charset="0"/>
            </a:rPr>
          </a:br>
          <a:r>
            <a:rPr lang="en-US" sz="1000" kern="1200" dirty="0" smtClean="0">
              <a:latin typeface="Arial Narrow" panose="020B0606020202030204" pitchFamily="34" charset="0"/>
            </a:rPr>
            <a:t>Diversity</a:t>
          </a:r>
          <a:endParaRPr lang="en-US" sz="1000" kern="1200" dirty="0">
            <a:latin typeface="Arial Narrow" panose="020B0606020202030204" pitchFamily="34" charset="0"/>
          </a:endParaRPr>
        </a:p>
      </dsp:txBody>
      <dsp:txXfrm>
        <a:off x="1191829" y="2411625"/>
        <a:ext cx="1033872" cy="498246"/>
      </dsp:txXfrm>
    </dsp:sp>
    <dsp:sp modelId="{452EFF7A-E721-4B86-903F-40812D591753}">
      <dsp:nvSpPr>
        <dsp:cNvPr id="0" name=""/>
        <dsp:cNvSpPr/>
      </dsp:nvSpPr>
      <dsp:spPr>
        <a:xfrm>
          <a:off x="179317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14E44-FAF1-4124-8B6D-90377FB2A912}">
      <dsp:nvSpPr>
        <dsp:cNvPr id="0" name=""/>
        <dsp:cNvSpPr/>
      </dsp:nvSpPr>
      <dsp:spPr>
        <a:xfrm rot="17700000">
          <a:off x="208622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Ongoing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Communication</a:t>
          </a:r>
          <a:endParaRPr lang="en-US" sz="1000" kern="1200" dirty="0">
            <a:latin typeface="Arial Narrow" panose="020B0606020202030204" pitchFamily="34" charset="0"/>
          </a:endParaRPr>
        </a:p>
      </dsp:txBody>
      <dsp:txXfrm>
        <a:off x="2086222" y="2411625"/>
        <a:ext cx="1033872" cy="498246"/>
      </dsp:txXfrm>
    </dsp:sp>
    <dsp:sp modelId="{325924B3-3FF2-4059-BBBA-2E6D9B46C2EF}">
      <dsp:nvSpPr>
        <dsp:cNvPr id="0" name=""/>
        <dsp:cNvSpPr/>
      </dsp:nvSpPr>
      <dsp:spPr>
        <a:xfrm>
          <a:off x="268756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415F0-08F0-41FD-AEF8-6EDEB8BB4002}">
      <dsp:nvSpPr>
        <dsp:cNvPr id="0" name=""/>
        <dsp:cNvSpPr/>
      </dsp:nvSpPr>
      <dsp:spPr>
        <a:xfrm rot="17700000">
          <a:off x="2980615"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Open House &amp; Conferences</a:t>
          </a:r>
          <a:endParaRPr lang="en-US" sz="1000" kern="1200" dirty="0">
            <a:latin typeface="Arial Narrow" panose="020B0606020202030204" pitchFamily="34" charset="0"/>
          </a:endParaRPr>
        </a:p>
      </dsp:txBody>
      <dsp:txXfrm>
        <a:off x="2980615" y="2411625"/>
        <a:ext cx="1033872" cy="498246"/>
      </dsp:txXfrm>
    </dsp:sp>
    <dsp:sp modelId="{7BD7F1FC-F444-4596-848E-E86CDB477D52}">
      <dsp:nvSpPr>
        <dsp:cNvPr id="0" name=""/>
        <dsp:cNvSpPr/>
      </dsp:nvSpPr>
      <dsp:spPr>
        <a:xfrm>
          <a:off x="358196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65DB5-2C87-4AE5-BD1B-2E095F7CBED9}">
      <dsp:nvSpPr>
        <dsp:cNvPr id="0" name=""/>
        <dsp:cNvSpPr/>
      </dsp:nvSpPr>
      <dsp:spPr>
        <a:xfrm rot="17700000">
          <a:off x="3866353" y="2415661"/>
          <a:ext cx="1051183" cy="49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Sharing Family Resources</a:t>
          </a:r>
          <a:endParaRPr lang="en-US" sz="1000" kern="1200" dirty="0">
            <a:latin typeface="Arial Narrow" panose="020B0606020202030204" pitchFamily="34" charset="0"/>
          </a:endParaRPr>
        </a:p>
      </dsp:txBody>
      <dsp:txXfrm>
        <a:off x="3866353" y="2415661"/>
        <a:ext cx="1051183" cy="490174"/>
      </dsp:txXfrm>
    </dsp:sp>
    <dsp:sp modelId="{D08E87B6-A874-4D2D-A6E6-82030B3A8B05}">
      <dsp:nvSpPr>
        <dsp:cNvPr id="0" name=""/>
        <dsp:cNvSpPr/>
      </dsp:nvSpPr>
      <dsp:spPr>
        <a:xfrm>
          <a:off x="447635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AE646-5CE8-4127-9F85-D196EB4C61D8}">
      <dsp:nvSpPr>
        <dsp:cNvPr id="0" name=""/>
        <dsp:cNvSpPr/>
      </dsp:nvSpPr>
      <dsp:spPr>
        <a:xfrm rot="17700000">
          <a:off x="476940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Encouraging Involvement</a:t>
          </a:r>
          <a:endParaRPr lang="en-US" sz="1000" kern="1200" dirty="0">
            <a:latin typeface="Arial Narrow" panose="020B0606020202030204" pitchFamily="34" charset="0"/>
          </a:endParaRPr>
        </a:p>
      </dsp:txBody>
      <dsp:txXfrm>
        <a:off x="4769402" y="2411625"/>
        <a:ext cx="1033872" cy="498246"/>
      </dsp:txXfrm>
    </dsp:sp>
    <dsp:sp modelId="{C3A9CBF6-08EB-4CE0-864E-51C08C566368}">
      <dsp:nvSpPr>
        <dsp:cNvPr id="0" name=""/>
        <dsp:cNvSpPr/>
      </dsp:nvSpPr>
      <dsp:spPr>
        <a:xfrm>
          <a:off x="537074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B0703-5FA6-452E-8FFF-B755161726D9}">
      <dsp:nvSpPr>
        <dsp:cNvPr id="0" name=""/>
        <dsp:cNvSpPr/>
      </dsp:nvSpPr>
      <dsp:spPr>
        <a:xfrm rot="17700000">
          <a:off x="5613103" y="2286239"/>
          <a:ext cx="1217638" cy="56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smtClean="0">
              <a:latin typeface="Arial Narrow" panose="020B0606020202030204" pitchFamily="34" charset="0"/>
            </a:rPr>
            <a:t>Acknowledging  </a:t>
          </a:r>
          <a:r>
            <a:rPr lang="en-US" sz="1000" kern="1200" dirty="0" smtClean="0">
              <a:latin typeface="Arial Narrow" panose="020B0606020202030204" pitchFamily="34" charset="0"/>
            </a:rPr>
            <a:t>Concerns</a:t>
          </a:r>
          <a:endParaRPr lang="en-US" sz="1000" kern="1200" dirty="0">
            <a:latin typeface="Arial Narrow" panose="020B0606020202030204" pitchFamily="34" charset="0"/>
          </a:endParaRPr>
        </a:p>
      </dsp:txBody>
      <dsp:txXfrm>
        <a:off x="5613103" y="2286239"/>
        <a:ext cx="1217638" cy="567793"/>
      </dsp:txXfrm>
    </dsp:sp>
    <dsp:sp modelId="{35E41FD6-92E7-4178-A7D6-1138F6D6579F}">
      <dsp:nvSpPr>
        <dsp:cNvPr id="0" name=""/>
        <dsp:cNvSpPr/>
      </dsp:nvSpPr>
      <dsp:spPr>
        <a:xfrm>
          <a:off x="633548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485B3-DB88-4740-8C20-3561489CD1BF}">
      <dsp:nvSpPr>
        <dsp:cNvPr id="0" name=""/>
        <dsp:cNvSpPr/>
      </dsp:nvSpPr>
      <dsp:spPr>
        <a:xfrm rot="17700000">
          <a:off x="6628536"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Addressing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FAQs</a:t>
          </a:r>
          <a:endParaRPr lang="en-US" sz="1000" kern="1200" dirty="0">
            <a:latin typeface="Arial Narrow" panose="020B0606020202030204" pitchFamily="34" charset="0"/>
          </a:endParaRPr>
        </a:p>
      </dsp:txBody>
      <dsp:txXfrm>
        <a:off x="6628536" y="2411625"/>
        <a:ext cx="1033872" cy="498246"/>
      </dsp:txXfrm>
    </dsp:sp>
    <dsp:sp modelId="{CDC280DC-A1AE-4E8C-95BA-42E096A1A851}">
      <dsp:nvSpPr>
        <dsp:cNvPr id="0" name=""/>
        <dsp:cNvSpPr/>
      </dsp:nvSpPr>
      <dsp:spPr>
        <a:xfrm>
          <a:off x="722988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04926-CC4E-4AC5-A4CA-E0CF27B820E2}">
      <dsp:nvSpPr>
        <dsp:cNvPr id="0" name=""/>
        <dsp:cNvSpPr/>
      </dsp:nvSpPr>
      <dsp:spPr>
        <a:xfrm rot="17700000">
          <a:off x="7522929"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Obtaining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Feedback</a:t>
          </a:r>
          <a:endParaRPr lang="en-US" sz="1000" kern="1200" dirty="0">
            <a:latin typeface="Arial Narrow" panose="020B0606020202030204" pitchFamily="34" charset="0"/>
          </a:endParaRPr>
        </a:p>
      </dsp:txBody>
      <dsp:txXfrm>
        <a:off x="7522929" y="2411625"/>
        <a:ext cx="1033872" cy="498246"/>
      </dsp:txXfrm>
    </dsp:sp>
    <dsp:sp modelId="{0621DB42-82C2-49DB-82E4-861CD9619C67}">
      <dsp:nvSpPr>
        <dsp:cNvPr id="0" name=""/>
        <dsp:cNvSpPr/>
      </dsp:nvSpPr>
      <dsp:spPr>
        <a:xfrm>
          <a:off x="812427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8A22-9872-40E1-BCF0-2D4056199F7B}">
      <dsp:nvSpPr>
        <dsp:cNvPr id="0" name=""/>
        <dsp:cNvSpPr/>
      </dsp:nvSpPr>
      <dsp:spPr>
        <a:xfrm rot="17700000">
          <a:off x="841732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Additional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Resources</a:t>
          </a:r>
          <a:endParaRPr lang="en-US" sz="1000" kern="1200" dirty="0">
            <a:latin typeface="Arial Narrow" panose="020B0606020202030204" pitchFamily="34" charset="0"/>
          </a:endParaRPr>
        </a:p>
      </dsp:txBody>
      <dsp:txXfrm>
        <a:off x="8417322" y="2411625"/>
        <a:ext cx="1033872" cy="49824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682E4D1-532B-48CA-AC40-87D8F7909552}" type="datetimeFigureOut">
              <a:rPr lang="en-US"/>
              <a:pPr>
                <a:defRPr/>
              </a:pPr>
              <a:t>8/1/2017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D89FD06-844E-43E6-BF97-B4FC0E8604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Welcome</a:t>
            </a:r>
          </a:p>
          <a:p>
            <a:r>
              <a:rPr lang="en-US" altLang="en-US" smtClean="0"/>
              <a:t>Welcome to the webinar on Addressing Frequently Asked Questions.</a:t>
            </a:r>
          </a:p>
          <a:p>
            <a:endParaRPr lang="en-US" altLang="en-US" smtClean="0"/>
          </a:p>
          <a:p>
            <a:r>
              <a:rPr lang="en-US" altLang="en-US" smtClean="0"/>
              <a:t>My name is Jane Groff, and I will be your presenter for this family engagement series on Engaging All Families. </a:t>
            </a:r>
          </a:p>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BC3B44-5032-4A0E-B4F6-139D56F94B6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 resource developed by the KS Parent Information Resource Center and a national organization called Attendance Works. It provides families with information on the importance of regular attendance beginning in preschool and elementary school.  It also provides tips for parents on what they can do to promote regular attendance. It explains what chronic absence is as well as warning signs. </a:t>
            </a:r>
          </a:p>
          <a:p>
            <a:endParaRPr lang="en-US" altLang="en-US" smtClean="0"/>
          </a:p>
          <a:p>
            <a:r>
              <a:rPr lang="en-US" altLang="en-US" smtClean="0"/>
              <a:t>This resource is available in Spanish on the reverse side of the resource. It is available for download in the Included Resources section.    </a:t>
            </a:r>
          </a:p>
          <a:p>
            <a:endParaRPr lang="en-US" altLang="en-US" smtClean="0"/>
          </a:p>
        </p:txBody>
      </p:sp>
      <p:sp>
        <p:nvSpPr>
          <p:cNvPr id="4" name="Slide Number Placeholder 3"/>
          <p:cNvSpPr>
            <a:spLocks noGrp="1"/>
          </p:cNvSpPr>
          <p:nvPr>
            <p:ph type="sldNum" sz="quarter" idx="5"/>
          </p:nvPr>
        </p:nvSpPr>
        <p:spPr/>
        <p:txBody>
          <a:bodyPr/>
          <a:lstStyle/>
          <a:p>
            <a:pPr>
              <a:defRPr/>
            </a:pPr>
            <a:fld id="{B2264D1B-2ED3-453B-8476-9112B009C38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similar resource is available for middle and high school students and families.  It provides families with information on the importance of regular attendance and its impact on academic success.  It also provides tips for parents on what they can do to promote regular attendance and help their teen stay engaged in school. </a:t>
            </a:r>
          </a:p>
          <a:p>
            <a:endParaRPr lang="en-US" altLang="en-US" smtClean="0"/>
          </a:p>
          <a:p>
            <a:r>
              <a:rPr lang="en-US" altLang="en-US" smtClean="0"/>
              <a:t>This resource is available in Spanish on the reverse side of the resource. It is available for download in the Included Resources section. </a:t>
            </a:r>
          </a:p>
          <a:p>
            <a:endParaRPr lang="en-US" altLang="en-US" smtClean="0"/>
          </a:p>
        </p:txBody>
      </p:sp>
      <p:sp>
        <p:nvSpPr>
          <p:cNvPr id="4" name="Slide Number Placeholder 3"/>
          <p:cNvSpPr>
            <a:spLocks noGrp="1"/>
          </p:cNvSpPr>
          <p:nvPr>
            <p:ph type="sldNum" sz="quarter" idx="5"/>
          </p:nvPr>
        </p:nvSpPr>
        <p:spPr/>
        <p:txBody>
          <a:bodyPr/>
          <a:lstStyle/>
          <a:p>
            <a:pPr>
              <a:defRPr/>
            </a:pPr>
            <a:fld id="{BE85C9FC-E666-4143-8060-C7E8A2068F9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family friendly handbook is a good idea to welcome families and remind them of school policies and procedures. A parent handbook may convey policies on make-up work or homework in general. If a teacher posts information online from class activities, families should know how to access this information as well as monitor of grades and homework.</a:t>
            </a:r>
          </a:p>
          <a:p>
            <a:pPr eaLnBrk="1" hangingPunct="1">
              <a:spcBef>
                <a:spcPct val="0"/>
              </a:spcBef>
            </a:pPr>
            <a:endParaRPr lang="en-US" altLang="en-US" smtClean="0"/>
          </a:p>
          <a:p>
            <a:pPr eaLnBrk="1" hangingPunct="1">
              <a:spcBef>
                <a:spcPct val="0"/>
              </a:spcBef>
            </a:pPr>
            <a:r>
              <a:rPr lang="en-US" altLang="en-US" smtClean="0"/>
              <a:t>Remember to make the handbook in family friendly language and welcoming in its tone. It is an opportunity to provide information to families in one place. The handbook should be posted online also.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E2B938-32B9-4AFC-BD50-36FC9B13022A}" type="slidenum">
              <a:rPr lang="en-US" altLang="en-US" smtClean="0"/>
              <a:pPr fontAlgn="base">
                <a:spcBef>
                  <a:spcPct val="0"/>
                </a:spcBef>
                <a:spcAft>
                  <a:spcPct val="0"/>
                </a:spcAft>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Meal planning is surprisingly very important, especially for parents who pack a lunch for their child. There may be certain meals their child will eat at the school if the menu is known and certain meals a child must avoid. Schools should convey other lunch information such as, how to make payments for lunch, what happens if payments are overlooked, explanations of free and reduced lunch access and, of course, the school menu.</a:t>
            </a:r>
          </a:p>
          <a:p>
            <a:pPr>
              <a:defRPr/>
            </a:pPr>
            <a:endParaRPr lang="en-US" dirty="0" smtClean="0"/>
          </a:p>
          <a:p>
            <a:pPr>
              <a:defRPr/>
            </a:pPr>
            <a:endParaRPr lang="en-US" dirty="0" smtClean="0"/>
          </a:p>
          <a:p>
            <a:pPr marL="171450" indent="-171450" eaLnBrk="1" hangingPunct="1">
              <a:spcBef>
                <a:spcPct val="0"/>
              </a:spcBef>
              <a:buFontTx/>
              <a:buChar char="•"/>
              <a:defRPr/>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3967F3-707B-4348-B6EF-FD27EEBEB7B5}" type="slidenum">
              <a:rPr lang="en-US" altLang="en-US" smtClean="0"/>
              <a:pPr fontAlgn="base">
                <a:spcBef>
                  <a:spcPct val="0"/>
                </a:spcBef>
                <a:spcAft>
                  <a:spcPct val="0"/>
                </a:spcAft>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Homework can be a frustrating experience for families. Teachers can help relieve this frustration by explaining their view of homework and expectations as well as how families can find supports for homework. Generally, the frustration is due to a lack of clear instructions for the homework, due dates and clarity about the helpful resources that can be accessed at home.</a:t>
            </a:r>
          </a:p>
          <a:p>
            <a:endParaRPr lang="en-US" altLang="en-US" smtClean="0"/>
          </a:p>
          <a:p>
            <a:endParaRPr lang="en-US" altLang="en-US" smtClean="0"/>
          </a:p>
          <a:p>
            <a:endParaRPr lang="en-US" altLang="en-US" smtClean="0"/>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C5CBB6-766D-44B7-8C91-27299028F284}" type="slidenum">
              <a:rPr lang="en-US" altLang="en-US" smtClean="0"/>
              <a:pPr fontAlgn="base">
                <a:spcBef>
                  <a:spcPct val="0"/>
                </a:spcBef>
                <a:spcAft>
                  <a:spcPct val="0"/>
                </a:spcAft>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book Strengthening the Connection Between School &amp; Home there is a Sample Parent Homework Help Tips sheet. It offers parents  tips for establishing an environment conducive for homework and questions that they can ask their child to diminish frustration. This resource can be downloaded from the Included Resources section on the right hand side of the module webpage.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15A214-14CF-4C93-94D5-13C664D10045}" type="slidenum">
              <a:rPr lang="en-US" altLang="en-US" smtClean="0"/>
              <a:pPr fontAlgn="base">
                <a:spcBef>
                  <a:spcPct val="0"/>
                </a:spcBef>
                <a:spcAft>
                  <a:spcPct val="0"/>
                </a:spcAft>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Working Together resource also contains a Homework Tip Page. It offers valuable tips on what families can do at the beginning of the year and throughout the year to help them stay engaged with the homework process. </a:t>
            </a:r>
          </a:p>
          <a:p>
            <a:pPr eaLnBrk="1" hangingPunct="1">
              <a:spcBef>
                <a:spcPct val="0"/>
              </a:spcBef>
            </a:pPr>
            <a:endParaRPr lang="en-US" altLang="en-US" smtClean="0"/>
          </a:p>
          <a:p>
            <a:pPr eaLnBrk="1" hangingPunct="1">
              <a:spcBef>
                <a:spcPct val="0"/>
              </a:spcBef>
            </a:pPr>
            <a:r>
              <a:rPr lang="en-US" altLang="en-US" smtClean="0"/>
              <a:t>This resource encourages teachers to talk with families about homework so they are able to give more support to their children’s efforts and reinforce the teacher’s goals. This resource is available in the Included Resource section on the right hand side of the module webpage. </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0B7ABA-0E42-414A-85D5-E2F302BE5962}" type="slidenum">
              <a:rPr lang="en-US" altLang="en-US" smtClean="0"/>
              <a:pPr fontAlgn="base">
                <a:spcBef>
                  <a:spcPct val="0"/>
                </a:spcBef>
                <a:spcAft>
                  <a:spcPct val="0"/>
                </a:spcAft>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Families with children with disabilities will need additional information and support for their children. The websites provided in this slide at the national, regional and state level will provide families with additional support.</a:t>
            </a:r>
          </a:p>
        </p:txBody>
      </p:sp>
      <p:sp>
        <p:nvSpPr>
          <p:cNvPr id="4" name="Slide Number Placeholder 3"/>
          <p:cNvSpPr>
            <a:spLocks noGrp="1"/>
          </p:cNvSpPr>
          <p:nvPr>
            <p:ph type="sldNum" sz="quarter" idx="5"/>
          </p:nvPr>
        </p:nvSpPr>
        <p:spPr/>
        <p:txBody>
          <a:bodyPr/>
          <a:lstStyle/>
          <a:p>
            <a:pPr>
              <a:defRPr/>
            </a:pPr>
            <a:fld id="{FCE10597-50B0-4724-A200-7AC2C980334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Families with children with disabilities in Kansas would also benefit from being aware of the locations of the KS Parent Training and Information Centers. Staff at these centers can help families understand the complex systems of early intervention, special education and community services. This rack card contains locations and phone numbers of each of the Parent Training and Information Centers. </a:t>
            </a:r>
          </a:p>
          <a:p>
            <a:endParaRPr lang="en-US" altLang="en-US" smtClean="0"/>
          </a:p>
          <a:p>
            <a:r>
              <a:rPr lang="en-US" altLang="en-US" smtClean="0"/>
              <a:t>This resource is available in Spanish on the reverse side of the card and is available for download in Included Resources.</a:t>
            </a:r>
          </a:p>
        </p:txBody>
      </p:sp>
      <p:sp>
        <p:nvSpPr>
          <p:cNvPr id="4" name="Slide Number Placeholder 3"/>
          <p:cNvSpPr>
            <a:spLocks noGrp="1"/>
          </p:cNvSpPr>
          <p:nvPr>
            <p:ph type="sldNum" sz="quarter" idx="5"/>
          </p:nvPr>
        </p:nvSpPr>
        <p:spPr/>
        <p:txBody>
          <a:bodyPr/>
          <a:lstStyle/>
          <a:p>
            <a:pPr>
              <a:defRPr/>
            </a:pPr>
            <a:fld id="{554658C4-7784-44C7-A560-CF54EC051D6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Families with children with disabilities in Kansas are often challenged with finding the resources to provide and finance health care for their children because the health care needs are chronic and complex.  Family to family staff members understand the issues and tap into a network of other families and professionals for support and information.  This rack card provides information on the Family to Family Health Information Centers. </a:t>
            </a:r>
          </a:p>
          <a:p>
            <a:endParaRPr lang="en-US" altLang="en-US" smtClean="0"/>
          </a:p>
          <a:p>
            <a:r>
              <a:rPr lang="en-US" altLang="en-US" smtClean="0"/>
              <a:t>This resource is available in Spanish on the reverse side of the card and is available for download in Included Resources.</a:t>
            </a:r>
          </a:p>
          <a:p>
            <a:endParaRPr lang="en-US" altLang="en-US" smtClean="0"/>
          </a:p>
        </p:txBody>
      </p:sp>
      <p:sp>
        <p:nvSpPr>
          <p:cNvPr id="4" name="Slide Number Placeholder 3"/>
          <p:cNvSpPr>
            <a:spLocks noGrp="1"/>
          </p:cNvSpPr>
          <p:nvPr>
            <p:ph type="sldNum" sz="quarter" idx="5"/>
          </p:nvPr>
        </p:nvSpPr>
        <p:spPr/>
        <p:txBody>
          <a:bodyPr/>
          <a:lstStyle/>
          <a:p>
            <a:pPr>
              <a:defRPr/>
            </a:pPr>
            <a:fld id="{60437D11-453E-4891-8746-EF22706D5DF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defTabSz="912813"/>
            <a:r>
              <a:rPr lang="en-US" altLang="en-US" b="1" smtClean="0"/>
              <a:t>Engaging All Families Series</a:t>
            </a:r>
          </a:p>
          <a:p>
            <a:pPr defTabSz="912813"/>
            <a:endParaRPr lang="en-US" altLang="en-US" smtClean="0"/>
          </a:p>
          <a:p>
            <a:pPr defTabSz="912813"/>
            <a:r>
              <a:rPr lang="en-US" altLang="en-US" smtClean="0"/>
              <a:t>This presentation is Module 8 of 10 in our Engaging All Families Series. Content for this series is derived from an analysis of research from the family engagement field, family support organizations, and state agencies that support family partnerships. </a:t>
            </a:r>
          </a:p>
          <a:p>
            <a:pPr defTabSz="912813"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2F00EB-2267-4387-9CAA-E2C7829B11F1}"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Families with children with disabilities will be involved in designing their children’s Individual Education Program (IEP). This rack card provides information for families on the development of their child's IEP.</a:t>
            </a:r>
          </a:p>
          <a:p>
            <a:endParaRPr lang="en-US" altLang="en-US" smtClean="0"/>
          </a:p>
          <a:p>
            <a:r>
              <a:rPr lang="en-US" altLang="en-US" smtClean="0"/>
              <a:t>IT is available in the Included Resources section for download as IEP Page 1.</a:t>
            </a:r>
          </a:p>
        </p:txBody>
      </p:sp>
      <p:sp>
        <p:nvSpPr>
          <p:cNvPr id="4" name="Slide Number Placeholder 3"/>
          <p:cNvSpPr>
            <a:spLocks noGrp="1"/>
          </p:cNvSpPr>
          <p:nvPr>
            <p:ph type="sldNum" sz="quarter" idx="5"/>
          </p:nvPr>
        </p:nvSpPr>
        <p:spPr/>
        <p:txBody>
          <a:bodyPr/>
          <a:lstStyle/>
          <a:p>
            <a:pPr>
              <a:defRPr/>
            </a:pPr>
            <a:fld id="{D5DDF77B-C50F-4EAE-AC69-E0B9584DBDC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 the reverse side of the previous IEP rack card are helpful tips for families for answering questions for developing the most appropriate IEP’s.  </a:t>
            </a:r>
          </a:p>
          <a:p>
            <a:endParaRPr lang="en-US" altLang="en-US" smtClean="0"/>
          </a:p>
          <a:p>
            <a:r>
              <a:rPr lang="en-US" altLang="en-US" smtClean="0"/>
              <a:t>As mentioned earlier, the IEP rack card is available in Included Resources as IEP Page 2.</a:t>
            </a:r>
          </a:p>
        </p:txBody>
      </p:sp>
      <p:sp>
        <p:nvSpPr>
          <p:cNvPr id="4" name="Slide Number Placeholder 3"/>
          <p:cNvSpPr>
            <a:spLocks noGrp="1"/>
          </p:cNvSpPr>
          <p:nvPr>
            <p:ph type="sldNum" sz="quarter" idx="5"/>
          </p:nvPr>
        </p:nvSpPr>
        <p:spPr/>
        <p:txBody>
          <a:bodyPr/>
          <a:lstStyle/>
          <a:p>
            <a:pPr>
              <a:defRPr/>
            </a:pPr>
            <a:fld id="{666C856C-8D39-4022-A484-126A9FCDFD1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Normally, schools post online a school calendar for the entire year with important dates in order that families can plan ahead. Posting these dates well ahead of time is considerate of family planning for vacations or doctor appointments. This may also help reduce absenteeism. </a:t>
            </a:r>
          </a:p>
          <a:p>
            <a:pPr eaLnBrk="1" hangingPunct="1">
              <a:spcBef>
                <a:spcPct val="0"/>
              </a:spcBef>
            </a:pPr>
            <a:endParaRPr lang="en-US" altLang="en-US" smtClean="0"/>
          </a:p>
          <a:p>
            <a:pPr eaLnBrk="1" hangingPunct="1">
              <a:spcBef>
                <a:spcPct val="0"/>
              </a:spcBef>
            </a:pPr>
            <a:r>
              <a:rPr lang="en-US" altLang="en-US" smtClean="0"/>
              <a:t>It is important to communicate dates for the first and last day of school, school breaks and other events such as family nights, testing, sporting events, other extracurricular activities and deadlines for class requirements. </a:t>
            </a:r>
          </a:p>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0697F5-5CDB-4191-8542-874FC44DFC9E}" type="slidenum">
              <a:rPr lang="en-US" altLang="en-US" smtClean="0"/>
              <a:pPr fontAlgn="base">
                <a:spcBef>
                  <a:spcPct val="0"/>
                </a:spcBef>
                <a:spcAft>
                  <a:spcPct val="0"/>
                </a:spcAft>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Preparation for Parent/Teacher Conferences should be thoroughly considered. Since some families only engage with the teacher and school at Parent Teacher Conferences, specific planning for the content of the conference should be well thought out. Well before the conference, the schedule, outcomes and tools and resources to support families in preparing for the conference should be distributed.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DA6FA4-2788-4F39-8DAE-BCA4E22F6611}" type="slidenum">
              <a:rPr lang="en-US" altLang="en-US" smtClean="0"/>
              <a:pPr fontAlgn="base">
                <a:spcBef>
                  <a:spcPct val="0"/>
                </a:spcBef>
                <a:spcAft>
                  <a:spcPct val="0"/>
                </a:spcAft>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Teachers may need additional support for planning and designing menaingful parent teacher conferences. This resource is helpful because it provides tip sheets for the principal, teachers and parents in planning for Parent Teacher Conferences. For example, it provides questions for the parents to ask of the teacher at the conference. It also provides insights to the principal and teachers as they plan for the conferences.</a:t>
            </a:r>
          </a:p>
          <a:p>
            <a:pPr eaLnBrk="1" hangingPunct="1">
              <a:spcBef>
                <a:spcPct val="0"/>
              </a:spcBef>
            </a:pPr>
            <a:endParaRPr lang="en-US" altLang="en-US" smtClean="0"/>
          </a:p>
          <a:p>
            <a:pPr eaLnBrk="1" hangingPunct="1">
              <a:spcBef>
                <a:spcPct val="0"/>
              </a:spcBef>
            </a:pPr>
            <a:r>
              <a:rPr lang="en-US" altLang="en-US" smtClean="0"/>
              <a:t>The resource is available in Included Resources and can be downloaded. </a:t>
            </a: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8FBF1B-28B3-490B-A694-CEB58BBAB28D}" type="slidenum">
              <a:rPr lang="en-US" altLang="en-US" smtClean="0"/>
              <a:pPr fontAlgn="base">
                <a:spcBef>
                  <a:spcPct val="0"/>
                </a:spcBef>
                <a:spcAft>
                  <a:spcPct val="0"/>
                </a:spcAft>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Some families want to know how or if they can volunteer at their child’s school. This question is best addressed by providing this information either in a parent handbook,  on the school website, in a newsletter or a discussion on Open House night. Suggestions can be offered to families for volunteerism through a list of activities that they may sign up for the school year. Opportunities for volunteerism can also be provided to the families to help students academically through becoming a reading buddy or mentor.</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0C9F97-6BAF-478F-B649-C49B836DE052}" type="slidenum">
              <a:rPr lang="en-US" altLang="en-US" smtClean="0"/>
              <a:pPr fontAlgn="base">
                <a:spcBef>
                  <a:spcPct val="0"/>
                </a:spcBef>
                <a:spcAft>
                  <a:spcPct val="0"/>
                </a:spcAft>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Schools benefit from community support. Invitations to families and community members to participate on school committees should include representatives that reflect the diversity of the community. Families can also advocate for the school in the community.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A7F76A-E8AF-48BE-B302-2A07FF931829}" type="slidenum">
              <a:rPr lang="en-US" altLang="en-US" smtClean="0"/>
              <a:pPr fontAlgn="base">
                <a:spcBef>
                  <a:spcPct val="0"/>
                </a:spcBef>
                <a:spcAft>
                  <a:spcPct val="0"/>
                </a:spcAft>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r>
              <a:rPr lang="en-US" altLang="en-US" smtClean="0"/>
              <a:t>Many times families are unaware of the services their community may offer them and their children.  The school can Serve to bridge this gap between the community and families. Some schools create a community resource list that is available in the office for families or distributed to families at parent teacher Conferences. </a:t>
            </a:r>
          </a:p>
          <a:p>
            <a:endParaRPr lang="en-US" altLang="en-US" smtClean="0"/>
          </a:p>
          <a:p>
            <a:r>
              <a:rPr lang="en-US" altLang="en-US" smtClean="0"/>
              <a:t>This resource, Fifteen Ways that Families Can Help Increase School-Community Collaboration is available for download in the Included Resources Section on the module webpage. It is a tool that is helpful for educators to examine how to better engage their community. </a:t>
            </a:r>
          </a:p>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189FE8-191F-48AD-974C-EAFC33965090}" type="slidenum">
              <a:rPr lang="en-US" altLang="en-US" smtClean="0"/>
              <a:pPr fontAlgn="base">
                <a:spcBef>
                  <a:spcPct val="0"/>
                </a:spcBef>
                <a:spcAft>
                  <a:spcPct val="0"/>
                </a:spcAft>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Service learning projects are a great opportunity for families and schools to work together to engage with the community and for community service. This resource helps us to think about areas such as Animals, Children, Citizenship or Community Development for service learning projects. It is available for download in the Included Resources section. </a:t>
            </a:r>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A9A9FF-21D3-4C74-9181-75567E790531}" type="slidenum">
              <a:rPr lang="en-US" altLang="en-US" smtClean="0"/>
              <a:pPr fontAlgn="base">
                <a:spcBef>
                  <a:spcPct val="0"/>
                </a:spcBef>
                <a:spcAft>
                  <a:spcPct val="0"/>
                </a:spcAft>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Take 5</a:t>
            </a:r>
          </a:p>
          <a:p>
            <a:r>
              <a:rPr lang="en-US" altLang="en-US" smtClean="0"/>
              <a:t>As a recap, when planning to </a:t>
            </a:r>
            <a:r>
              <a:rPr lang="en-US" altLang="en-US" b="1" smtClean="0"/>
              <a:t>Address Frequently Asked Questions</a:t>
            </a:r>
            <a:r>
              <a:rPr lang="en-US" altLang="en-US" smtClean="0"/>
              <a:t>, you should be Aware of ……</a:t>
            </a:r>
          </a:p>
          <a:p>
            <a:pPr eaLnBrk="1" hangingPunct="1">
              <a:buFontTx/>
              <a:buChar char="•"/>
            </a:pPr>
            <a:r>
              <a:rPr lang="en-US" altLang="en-US" smtClean="0"/>
              <a:t>The most common questions asked by families</a:t>
            </a:r>
          </a:p>
          <a:p>
            <a:pPr eaLnBrk="1" hangingPunct="1">
              <a:buFontTx/>
              <a:buChar char="•"/>
            </a:pPr>
            <a:r>
              <a:rPr lang="en-US" altLang="en-US" smtClean="0"/>
              <a:t>strategies to address frequently asked questions</a:t>
            </a:r>
          </a:p>
          <a:p>
            <a:endParaRPr lang="en-US" altLang="en-US" b="1" smtClean="0"/>
          </a:p>
          <a:p>
            <a:endParaRPr lang="en-US" altLang="en-US" b="1" smtClean="0"/>
          </a:p>
          <a:p>
            <a:r>
              <a:rPr lang="en-US" altLang="en-US" smtClean="0"/>
              <a:t>As a final consideration, I would like for you to Take 5…..that is take these 5 questions or statements and reflect on them:</a:t>
            </a:r>
          </a:p>
          <a:p>
            <a:r>
              <a:rPr lang="en-US" altLang="en-US" smtClean="0"/>
              <a:t>How do you currently address frequently asked questions that families may have?</a:t>
            </a:r>
          </a:p>
          <a:p>
            <a:r>
              <a:rPr lang="en-US" altLang="en-US" smtClean="0"/>
              <a:t>How can you improve your efforts to address these topics with families?</a:t>
            </a:r>
          </a:p>
          <a:p>
            <a:r>
              <a:rPr lang="en-US" altLang="en-US" smtClean="0"/>
              <a:t>What are some ways you can share local, state, and national level services to families of students with disabilities?</a:t>
            </a:r>
          </a:p>
          <a:p>
            <a:r>
              <a:rPr lang="en-US" altLang="en-US" smtClean="0"/>
              <a:t>When families do not attend school events when information is disseminated, how can you ensure that they will receive the information? </a:t>
            </a:r>
          </a:p>
          <a:p>
            <a:r>
              <a:rPr lang="en-US" altLang="en-US" smtClean="0"/>
              <a:t>What structures do you have in place to ensure that families have opportunities for two way communication?</a:t>
            </a:r>
          </a:p>
          <a:p>
            <a:endParaRPr lang="en-US" altLang="en-US" b="1" smtClean="0"/>
          </a:p>
          <a:p>
            <a:pPr>
              <a:buFontTx/>
              <a:buAutoNum type="arabicPeriod"/>
            </a:pPr>
            <a:endParaRPr lang="en-US" altLang="en-US" smtClean="0"/>
          </a:p>
          <a:p>
            <a:r>
              <a:rPr lang="en-US" altLang="en-US" smtClean="0"/>
              <a:t>And after you have “Taken 5”, you are ready to </a:t>
            </a:r>
            <a:r>
              <a:rPr lang="en-US" altLang="en-US" b="1" smtClean="0"/>
              <a:t>Address Frequently Asked Questions.</a:t>
            </a:r>
            <a:r>
              <a:rPr lang="en-US" altLang="en-US" smtClean="0"/>
              <a:t>  </a:t>
            </a:r>
          </a:p>
          <a:p>
            <a:endParaRPr lang="en-US" altLang="en-US" smtClean="0"/>
          </a:p>
          <a:p>
            <a:endParaRPr lang="en-US" altLang="en-US" smtClean="0"/>
          </a:p>
          <a:p>
            <a:endParaRPr lang="en-US" altLang="en-US" smtClean="0"/>
          </a:p>
          <a:p>
            <a:endParaRPr lang="en-US" altLang="en-US" smtClean="0"/>
          </a:p>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E1D3A2-45DB-47A5-A44F-8B63FF9D4DD6}" type="slidenum">
              <a:rPr lang="en-US" altLang="en-US" smtClean="0">
                <a:solidFill>
                  <a:srgbClr val="000000"/>
                </a:solidFill>
              </a:rPr>
              <a:pPr fontAlgn="base">
                <a:spcBef>
                  <a:spcPct val="0"/>
                </a:spcBef>
                <a:spcAft>
                  <a:spcPct val="0"/>
                </a:spcAft>
              </a:pPr>
              <a:t>29</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Icons Used in Presentation</a:t>
            </a:r>
          </a:p>
          <a:p>
            <a:r>
              <a:rPr lang="en-US" altLang="en-US" smtClean="0"/>
              <a:t>Prior to beginning the content of this webinar, there are a couple of things that you may find helpful.</a:t>
            </a:r>
          </a:p>
          <a:p>
            <a:endParaRPr lang="en-US" altLang="en-US" smtClean="0"/>
          </a:p>
          <a:p>
            <a:r>
              <a:rPr lang="en-US" altLang="en-US" smtClean="0"/>
              <a:t>First, there will be icons used throughout the series as visual prompts to additional resources. </a:t>
            </a:r>
          </a:p>
          <a:p>
            <a:r>
              <a:rPr lang="en-US" altLang="en-US" smtClean="0"/>
              <a:t>When you see a:</a:t>
            </a:r>
          </a:p>
          <a:p>
            <a:r>
              <a:rPr lang="en-US" altLang="en-US" smtClean="0"/>
              <a:t>•Green Download icon – this is to let you know that the document being discussed can be saved to your computer while watching the webinar.   Documents to be downloaded can be found in the Included Resource section on the right hand side of the webinar platform. </a:t>
            </a:r>
          </a:p>
          <a:p>
            <a:r>
              <a:rPr lang="en-US" altLang="en-US" smtClean="0"/>
              <a:t>•Blue mouse icon – this will let you know that the slide contains a reference to a website that compliments the content that is being discussed.  The link will be provided on that slide.</a:t>
            </a:r>
          </a:p>
          <a:p>
            <a:r>
              <a:rPr lang="en-US" altLang="en-US" smtClean="0"/>
              <a:t>•Orange monitor icon – this will let you know that a webinar with related content is available for viewing. </a:t>
            </a:r>
          </a:p>
          <a:p>
            <a:endParaRPr lang="en-US" altLang="en-US" smtClean="0"/>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7BC255-182C-4A5A-9576-BC8F8B475C5E}"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altLang="en-US" b="1" smtClean="0"/>
              <a:t>Closure</a:t>
            </a:r>
          </a:p>
          <a:p>
            <a:pPr eaLnBrk="1" hangingPunct="1">
              <a:spcBef>
                <a:spcPct val="0"/>
              </a:spcBef>
            </a:pPr>
            <a:r>
              <a:rPr lang="en-US" altLang="en-US" smtClean="0"/>
              <a:t>In closing, I encourage you to visit our website at the web address on your screen, where you can view the other webinars under the Family Engagement tab for the Engaging All Families Series as well as other resources.</a:t>
            </a:r>
          </a:p>
          <a:p>
            <a:pPr eaLnBrk="1" hangingPunct="1">
              <a:spcBef>
                <a:spcPct val="0"/>
              </a:spcBef>
            </a:pPr>
            <a:endParaRPr lang="en-US" altLang="en-US" smtClean="0"/>
          </a:p>
          <a:p>
            <a:pPr eaLnBrk="1" hangingPunct="1">
              <a:spcBef>
                <a:spcPct val="0"/>
              </a:spcBef>
            </a:pPr>
            <a:r>
              <a:rPr lang="en-US" altLang="en-US" smtClean="0"/>
              <a:t>Again, this is Jane Groff and on the behalf of the Kansas Parent Information Resource Center, a TASN project, I thank you for viewing this webinar.</a:t>
            </a:r>
          </a:p>
          <a:p>
            <a:pPr algn="ct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D95126-4D7D-4276-B202-65B2FCB83CEC}" type="slidenum">
              <a:rPr lang="en-US" altLang="en-US" smtClean="0">
                <a:solidFill>
                  <a:srgbClr val="000000"/>
                </a:solidFill>
              </a:rPr>
              <a:pPr fontAlgn="base">
                <a:spcBef>
                  <a:spcPct val="0"/>
                </a:spcBef>
                <a:spcAft>
                  <a:spcPct val="0"/>
                </a:spcAft>
              </a:pPr>
              <a:t>30</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Module Addresses</a:t>
            </a:r>
          </a:p>
          <a:p>
            <a:pPr algn="ct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Some of the most Common questions asked by families</a:t>
            </a:r>
          </a:p>
          <a:p>
            <a:pPr marL="171450" indent="-171450" eaLnBrk="1" fontAlgn="auto" hangingPunct="1">
              <a:spcBef>
                <a:spcPts val="0"/>
              </a:spcBef>
              <a:spcAft>
                <a:spcPts val="0"/>
              </a:spcAft>
              <a:buFont typeface="Arial" panose="020B0604020202020204" pitchFamily="34" charset="0"/>
              <a:buChar char="•"/>
              <a:defRPr/>
            </a:pPr>
            <a:r>
              <a:rPr lang="en-US" dirty="0" smtClean="0"/>
              <a:t>Strategies to address frequently asked questions</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A70F9E-42E7-40CD-AA57-00EF768F26D6}" type="slidenum">
              <a:rPr lang="en-US" altLang="en-US" smtClean="0"/>
              <a:pPr fontAlgn="base">
                <a:spcBef>
                  <a:spcPct val="0"/>
                </a:spcBef>
                <a:spcAft>
                  <a:spcPct val="0"/>
                </a:spcAft>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n-US" b="1" dirty="0" smtClean="0"/>
              <a:t>Why is This Topic Important</a:t>
            </a:r>
          </a:p>
          <a:p>
            <a:pPr algn="ctr">
              <a:defRPr/>
            </a:pPr>
            <a:endParaRPr lang="en-US" b="1" dirty="0" smtClean="0"/>
          </a:p>
          <a:p>
            <a:pPr marL="171450" indent="-171450">
              <a:buFont typeface="Arial" panose="020B0604020202020204" pitchFamily="34" charset="0"/>
              <a:buChar char="•"/>
              <a:defRPr/>
            </a:pPr>
            <a:r>
              <a:rPr lang="en-US" dirty="0" smtClean="0"/>
              <a:t>If we know what families most commonly have questions about, we can tailor our communication efforts to meet their needs BEFORE they might need help. Families appreciate the information and it saves educators time and stress.</a:t>
            </a:r>
          </a:p>
          <a:p>
            <a:pPr>
              <a:defRPr/>
            </a:pPr>
            <a:endParaRPr lang="en-US" dirty="0" smtClean="0"/>
          </a:p>
          <a:p>
            <a:pPr marL="171450" indent="-171450">
              <a:buFont typeface="Arial" panose="020B0604020202020204" pitchFamily="34" charset="0"/>
              <a:buChar char="•"/>
              <a:defRPr/>
            </a:pPr>
            <a:r>
              <a:rPr lang="en-US" dirty="0" smtClean="0"/>
              <a:t>We cannot assume that families already know this information that will be discussed in this section.  So it is important to think through these questions.</a:t>
            </a:r>
          </a:p>
          <a:p>
            <a:pPr eaLnBrk="1" hangingPunct="1">
              <a:spcBef>
                <a:spcPct val="0"/>
              </a:spcBef>
              <a:defRPr/>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D48FBA-C8B4-4509-B810-4C8DC9877574}" type="slidenum">
              <a:rPr lang="en-US" altLang="en-US" smtClean="0"/>
              <a:pPr fontAlgn="base">
                <a:spcBef>
                  <a:spcPct val="0"/>
                </a:spcBef>
                <a:spcAft>
                  <a:spcPct val="0"/>
                </a:spcAft>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n-US" altLang="en-US" b="1" dirty="0" smtClean="0"/>
              <a:t>What Families Want to Know</a:t>
            </a:r>
          </a:p>
          <a:p>
            <a:pPr>
              <a:defRPr/>
            </a:pPr>
            <a:r>
              <a:rPr lang="en-US" altLang="en-US" dirty="0" smtClean="0"/>
              <a:t>It is a myth and misconception to think that families do not want to be engaged.</a:t>
            </a:r>
          </a:p>
          <a:p>
            <a:pPr>
              <a:defRPr/>
            </a:pPr>
            <a:endParaRPr lang="en-US" altLang="en-US" dirty="0" smtClean="0"/>
          </a:p>
          <a:p>
            <a:pPr>
              <a:defRPr/>
            </a:pPr>
            <a:r>
              <a:rPr lang="en-US" altLang="en-US" dirty="0" smtClean="0"/>
              <a:t>Families do want to be engaged….In fact, there are things that families really want to know. As mentioned in the resource on your slide: </a:t>
            </a:r>
          </a:p>
          <a:p>
            <a:pPr>
              <a:defRPr/>
            </a:pPr>
            <a:endParaRPr lang="en-US" altLang="en-US" dirty="0" smtClean="0"/>
          </a:p>
          <a:p>
            <a:pPr marL="171450" indent="-171450">
              <a:buFont typeface="Arial" panose="020B0604020202020204" pitchFamily="34" charset="0"/>
              <a:buChar char="•"/>
              <a:defRPr/>
            </a:pPr>
            <a:r>
              <a:rPr lang="en-US" altLang="en-US" dirty="0" smtClean="0"/>
              <a:t>Families want to know that they belong</a:t>
            </a:r>
          </a:p>
          <a:p>
            <a:pPr marL="171450" indent="-171450">
              <a:buFont typeface="Arial" panose="020B0604020202020204" pitchFamily="34" charset="0"/>
              <a:buChar char="•"/>
              <a:defRPr/>
            </a:pPr>
            <a:r>
              <a:rPr lang="en-US" altLang="en-US" dirty="0" smtClean="0"/>
              <a:t>Families want information</a:t>
            </a:r>
          </a:p>
          <a:p>
            <a:pPr marL="171450" indent="-171450">
              <a:buFont typeface="Arial" panose="020B0604020202020204" pitchFamily="34" charset="0"/>
              <a:buChar char="•"/>
              <a:defRPr/>
            </a:pPr>
            <a:r>
              <a:rPr lang="en-US" altLang="en-US" dirty="0" smtClean="0"/>
              <a:t>Families want to able to have a way of contacting teachers</a:t>
            </a:r>
          </a:p>
          <a:p>
            <a:pPr marL="171450" indent="-171450">
              <a:buFont typeface="Arial" panose="020B0604020202020204" pitchFamily="34" charset="0"/>
              <a:buChar char="•"/>
              <a:defRPr/>
            </a:pPr>
            <a:r>
              <a:rPr lang="en-US" altLang="en-US" dirty="0" smtClean="0"/>
              <a:t>Families also want to help the classroom</a:t>
            </a:r>
          </a:p>
          <a:p>
            <a:pPr marL="171450" indent="-171450">
              <a:buFont typeface="Arial" panose="020B0604020202020204" pitchFamily="34" charset="0"/>
              <a:buChar char="•"/>
              <a:defRPr/>
            </a:pPr>
            <a:r>
              <a:rPr lang="en-US" altLang="en-US" dirty="0" smtClean="0"/>
              <a:t>And Families also want teachers to love their child and to have structure and appropriate discipline for their child. </a:t>
            </a:r>
          </a:p>
          <a:p>
            <a:pPr marL="171450" indent="-171450">
              <a:buFont typeface="Arial" panose="020B0604020202020204" pitchFamily="34" charset="0"/>
              <a:buChar char="•"/>
              <a:defRPr/>
            </a:pPr>
            <a:endParaRPr lang="en-US" altLang="en-US" dirty="0" smtClean="0"/>
          </a:p>
          <a:p>
            <a:pPr>
              <a:buFont typeface="Arial" panose="020B0604020202020204" pitchFamily="34" charset="0"/>
              <a:buNone/>
              <a:defRPr/>
            </a:pPr>
            <a:r>
              <a:rPr lang="en-US" altLang="en-US" dirty="0" smtClean="0"/>
              <a:t>Specific strategies are mentioned in each of the categories in this Working Together resource that are simple yet meaningful. For example, telling the families the philosophy of the school is something that families need to be reminded of at least annually if not at every P/T Conference so they are confident in the emphasis on their child’s learning. </a:t>
            </a:r>
          </a:p>
          <a:p>
            <a:pPr>
              <a:buFont typeface="Arial" panose="020B0604020202020204" pitchFamily="34" charset="0"/>
              <a:buNone/>
              <a:defRPr/>
            </a:pPr>
            <a:endParaRPr lang="en-US" altLang="en-US" dirty="0" smtClean="0"/>
          </a:p>
          <a:p>
            <a:pPr>
              <a:buFont typeface="Arial" panose="020B0604020202020204" pitchFamily="34" charset="0"/>
              <a:buNone/>
              <a:defRPr/>
            </a:pPr>
            <a:r>
              <a:rPr lang="en-US" altLang="en-US" dirty="0" smtClean="0"/>
              <a:t>This resource is available for download in the Included Resources section on the Module 8 webpage.</a:t>
            </a:r>
          </a:p>
          <a:p>
            <a:pPr marL="171450" indent="-171450" eaLnBrk="1" hangingPunct="1">
              <a:spcBef>
                <a:spcPct val="0"/>
              </a:spcBef>
              <a:buFont typeface="Arial" panose="020B0604020202020204" pitchFamily="34" charset="0"/>
              <a:buChar char="•"/>
              <a:defRPr/>
            </a:pP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B7D5A1-C6EA-4E8B-BFC3-56C9C0744D94}" type="slidenum">
              <a:rPr lang="en-US" altLang="en-US" smtClean="0"/>
              <a:pPr fontAlgn="base">
                <a:spcBef>
                  <a:spcPct val="0"/>
                </a:spcBef>
                <a:spcAft>
                  <a:spcPct val="0"/>
                </a:spcAft>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One of the most frequently asked questions families have is How to Contact School Personnel? This should be conveyed to the families often and in multiple locations. </a:t>
            </a:r>
          </a:p>
          <a:p>
            <a:pPr>
              <a:defRPr/>
            </a:pPr>
            <a:endParaRPr lang="en-US" dirty="0" smtClean="0"/>
          </a:p>
          <a:p>
            <a:pPr>
              <a:defRPr/>
            </a:pPr>
            <a:r>
              <a:rPr lang="en-US" dirty="0" smtClean="0"/>
              <a:t>Your contact information or the school’s contact information should be included in your newsletters, emails, flyers, on schools’ website. It can also be put on magnets with other school information that families would keep and/post in the home to have easy access.</a:t>
            </a:r>
          </a:p>
          <a:p>
            <a:pPr>
              <a:defRPr/>
            </a:pPr>
            <a:endParaRPr lang="en-US" dirty="0" smtClean="0"/>
          </a:p>
          <a:p>
            <a:pPr>
              <a:defRPr/>
            </a:pPr>
            <a:r>
              <a:rPr lang="en-US" dirty="0" smtClean="0"/>
              <a:t>Families should also know how to contact the school with any general questions not relating to your classroom. For example, who  they might contact to be part of a parent organization.   </a:t>
            </a:r>
          </a:p>
          <a:p>
            <a:pPr marL="171450" indent="-171450" eaLnBrk="1" hangingPunct="1">
              <a:spcBef>
                <a:spcPct val="0"/>
              </a:spcBef>
              <a:buFontTx/>
              <a:buChar char="•"/>
              <a:defRPr/>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C1779E-D145-4296-9321-1FFF9E323F76}" type="slidenum">
              <a:rPr lang="en-US" altLang="en-US" smtClean="0"/>
              <a:pPr fontAlgn="base">
                <a:spcBef>
                  <a:spcPct val="0"/>
                </a:spcBef>
                <a:spcAft>
                  <a:spcPct val="0"/>
                </a:spcAft>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How Can I Check Grades?</a:t>
            </a:r>
          </a:p>
          <a:p>
            <a:pPr algn="ctr"/>
            <a:endParaRPr lang="en-US" altLang="en-US" b="1" smtClean="0"/>
          </a:p>
          <a:p>
            <a:r>
              <a:rPr lang="en-US" altLang="en-US" smtClean="0"/>
              <a:t>Families may want to know if there is a way to monitor their children’s grades. If your school has an online system for reporting and tracking grades, this should be communicated to parents early in the school year. Too often, the website address is given out but there is no demonstration or actual training of how to access the website.</a:t>
            </a:r>
          </a:p>
          <a:p>
            <a:endParaRPr lang="en-US" altLang="en-US" smtClean="0"/>
          </a:p>
          <a:p>
            <a:r>
              <a:rPr lang="en-US" altLang="en-US" smtClean="0"/>
              <a:t>Log in information should be given to families and opportunities to practice would be helpful.  A statement/policy from the teacher can inform families about how often grades are updated in the system and what the grades may consist of. For example, grades may consist of content knowledge as well as participation, effort, attendance, etc. If a statement or policy is given from the teacher on how often grades are updated, teachers need to heed the policy timelines to avoid student and family distress. </a:t>
            </a:r>
          </a:p>
          <a:p>
            <a:endParaRPr lang="en-US" altLang="en-US" smtClean="0"/>
          </a:p>
          <a:p>
            <a:pPr algn="ct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3E85CE-0AFD-4A11-B9B9-FE247B403D3E}" type="slidenum">
              <a:rPr lang="en-US" altLang="en-US" smtClean="0"/>
              <a:pPr fontAlgn="base">
                <a:spcBef>
                  <a:spcPct val="0"/>
                </a:spcBef>
                <a:spcAft>
                  <a:spcPct val="0"/>
                </a:spcAft>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How do I check attendance?</a:t>
            </a:r>
          </a:p>
          <a:p>
            <a:pPr algn="ctr"/>
            <a:endParaRPr lang="en-US" altLang="en-US" b="1" smtClean="0"/>
          </a:p>
          <a:p>
            <a:r>
              <a:rPr lang="en-US" altLang="en-US" smtClean="0"/>
              <a:t>Families should be reminded and encouraged to oversee their child’s attendance. Information on Open House night or on the school’s website and in newsletters should remind and motivate families of the correlation between attendance and grades. Families interact most with teachers and attendance information that comes from teacher is meaningful to them. </a:t>
            </a:r>
          </a:p>
          <a:p>
            <a:endParaRPr lang="en-US" altLang="en-US" smtClean="0"/>
          </a:p>
          <a:p>
            <a:r>
              <a:rPr lang="en-US" altLang="en-US" smtClean="0"/>
              <a:t>Families should clearly understand what the system in place is for an absence. For example, are the parents notified for each absence? Also, if there is a website for parents to monitor attendance, families need to know this information and be reminded of its importance. </a:t>
            </a:r>
          </a:p>
          <a:p>
            <a:endParaRPr lang="en-US" altLang="en-US" smtClean="0"/>
          </a:p>
          <a:p>
            <a:endParaRPr lang="en-US" altLang="en-US" smtClean="0"/>
          </a:p>
          <a:p>
            <a:endParaRPr lang="en-US" altLang="en-US" smtClean="0"/>
          </a:p>
          <a:p>
            <a:endParaRPr lang="en-US" altLang="en-US" smtClean="0"/>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2F0C81-E5F6-4F7B-A100-6ECB9BB067D1}" type="slidenum">
              <a:rPr lang="en-US" altLang="en-US" smtClean="0"/>
              <a:pPr fontAlgn="base">
                <a:spcBef>
                  <a:spcPct val="0"/>
                </a:spcBef>
                <a:spcAft>
                  <a:spcPct val="0"/>
                </a:spcAft>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41FDF18-DE47-43A6-91CE-48700515389F}" type="datetimeFigureOut">
              <a:rPr lang="en-US"/>
              <a:pPr>
                <a:defRPr/>
              </a:pPr>
              <a:t>8/1/2017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75678-50C4-436E-843E-BEED3487DF4E}" type="slidenum">
              <a:rPr lang="en-US"/>
              <a:pPr>
                <a:defRPr/>
              </a:pPr>
              <a:t>‹#›</a:t>
            </a:fld>
            <a:endParaRPr lang="en-US"/>
          </a:p>
        </p:txBody>
      </p:sp>
    </p:spTree>
    <p:extLst>
      <p:ext uri="{BB962C8B-B14F-4D97-AF65-F5344CB8AC3E}">
        <p14:creationId xmlns:p14="http://schemas.microsoft.com/office/powerpoint/2010/main" val="177024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6239D3-78AB-42DF-BE45-82D3F35E321D}" type="datetimeFigureOut">
              <a:rPr lang="en-US"/>
              <a:pPr>
                <a:defRPr/>
              </a:pPr>
              <a:t>8/1/2017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2C33D-7431-44F9-BD7A-05F510F883C1}" type="slidenum">
              <a:rPr lang="en-US"/>
              <a:pPr>
                <a:defRPr/>
              </a:pPr>
              <a:t>‹#›</a:t>
            </a:fld>
            <a:endParaRPr lang="en-US"/>
          </a:p>
        </p:txBody>
      </p:sp>
    </p:spTree>
    <p:extLst>
      <p:ext uri="{BB962C8B-B14F-4D97-AF65-F5344CB8AC3E}">
        <p14:creationId xmlns:p14="http://schemas.microsoft.com/office/powerpoint/2010/main" val="427344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ADFE44-963F-4F9C-8DC7-CF9EE4693E65}" type="datetimeFigureOut">
              <a:rPr lang="en-US"/>
              <a:pPr>
                <a:defRPr/>
              </a:pPr>
              <a:t>8/1/2017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28C2C-16B8-4364-8D54-530FC321A1A8}" type="slidenum">
              <a:rPr lang="en-US"/>
              <a:pPr>
                <a:defRPr/>
              </a:pPr>
              <a:t>‹#›</a:t>
            </a:fld>
            <a:endParaRPr lang="en-US"/>
          </a:p>
        </p:txBody>
      </p:sp>
    </p:spTree>
    <p:extLst>
      <p:ext uri="{BB962C8B-B14F-4D97-AF65-F5344CB8AC3E}">
        <p14:creationId xmlns:p14="http://schemas.microsoft.com/office/powerpoint/2010/main" val="195958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custDataLst>
              <p:tags r:id="rId1"/>
            </p:custData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custDataLst>
              <p:tags r:id="rId2"/>
            </p:custDataLst>
          </p:nvPr>
        </p:nvSpPr>
        <p:spPr>
          <a:xfrm>
            <a:off x="607501" y="1449148"/>
            <a:ext cx="7929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custDataLst>
              <p:tags r:id="rId4"/>
            </p:custDataLst>
          </p:nvPr>
        </p:nvSpPr>
        <p:spPr/>
        <p:txBody>
          <a:bodyPr/>
          <a:lstStyle>
            <a:lvl1pPr defTabSz="914400">
              <a:defRPr/>
            </a:lvl1pPr>
          </a:lstStyle>
          <a:p>
            <a:pPr>
              <a:defRPr/>
            </a:pPr>
            <a:fld id="{01D6CBA3-02C3-4ED0-9148-03E19E65D6BA}" type="datetimeFigureOut">
              <a:rPr lang="en-US"/>
              <a:pPr>
                <a:defRPr/>
              </a:pPr>
              <a:t>8/1/2017</a:t>
            </a:fld>
            <a:endParaRPr lang="en-US"/>
          </a:p>
        </p:txBody>
      </p:sp>
      <p:sp>
        <p:nvSpPr>
          <p:cNvPr id="6" name="Footer Placeholder 4"/>
          <p:cNvSpPr>
            <a:spLocks noGrp="1"/>
          </p:cNvSpPr>
          <p:nvPr>
            <p:ph type="ftr" sz="quarter" idx="11"/>
            <p:custDataLst>
              <p:tags r:id="rId5"/>
            </p:custDataLst>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custDataLst>
              <p:tags r:id="rId6"/>
            </p:custDataLst>
          </p:nvPr>
        </p:nvSpPr>
        <p:spPr/>
        <p:txBody>
          <a:bodyPr/>
          <a:lstStyle>
            <a:lvl1pPr defTabSz="914400">
              <a:defRPr/>
            </a:lvl1pPr>
          </a:lstStyle>
          <a:p>
            <a:pPr>
              <a:defRPr/>
            </a:pPr>
            <a:fld id="{F13C30E9-5184-42D9-9E88-C120810E4C42}" type="slidenum">
              <a:rPr lang="en-US"/>
              <a:pPr>
                <a:defRPr/>
              </a:pPr>
              <a:t>‹#›</a:t>
            </a:fld>
            <a:endParaRPr lang="en-US"/>
          </a:p>
        </p:txBody>
      </p:sp>
    </p:spTree>
    <p:extLst>
      <p:ext uri="{BB962C8B-B14F-4D97-AF65-F5344CB8AC3E}">
        <p14:creationId xmlns:p14="http://schemas.microsoft.com/office/powerpoint/2010/main" val="3589185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BC6FE67E-9C74-40FD-8572-2FDCD4EC4E42}" type="datetimeFigureOut">
              <a:rPr lang="en-US"/>
              <a:pPr>
                <a:defRPr/>
              </a:pPr>
              <a:t>8/1/2017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911CC600-A8C5-4E5A-9203-917C6241D5A7}" type="slidenum">
              <a:rPr lang="en-US"/>
              <a:pPr>
                <a:defRPr/>
              </a:pPr>
              <a:t>‹#›</a:t>
            </a:fld>
            <a:endParaRPr lang="en-US"/>
          </a:p>
        </p:txBody>
      </p:sp>
    </p:spTree>
    <p:extLst>
      <p:ext uri="{BB962C8B-B14F-4D97-AF65-F5344CB8AC3E}">
        <p14:creationId xmlns:p14="http://schemas.microsoft.com/office/powerpoint/2010/main" val="1760202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D9E83079-650D-4CC1-81A6-CF41052F4C45}" type="datetimeFigureOut">
              <a:rPr lang="en-US"/>
              <a:pPr>
                <a:defRPr/>
              </a:pPr>
              <a:t>8/1/2017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86F11EF6-F33D-4020-A5E9-F719D373C7B0}" type="slidenum">
              <a:rPr lang="en-US"/>
              <a:pPr>
                <a:defRPr/>
              </a:pPr>
              <a:t>‹#›</a:t>
            </a:fld>
            <a:endParaRPr lang="en-US"/>
          </a:p>
        </p:txBody>
      </p:sp>
    </p:spTree>
    <p:extLst>
      <p:ext uri="{BB962C8B-B14F-4D97-AF65-F5344CB8AC3E}">
        <p14:creationId xmlns:p14="http://schemas.microsoft.com/office/powerpoint/2010/main" val="69203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914400">
              <a:defRPr/>
            </a:lvl1pPr>
          </a:lstStyle>
          <a:p>
            <a:pPr>
              <a:defRPr/>
            </a:pPr>
            <a:fld id="{F3D4E460-66BF-4A25-A3E7-DB727885F548}" type="datetimeFigureOut">
              <a:rPr lang="en-US"/>
              <a:pPr>
                <a:defRPr/>
              </a:pPr>
              <a:t>8/1/2017</a:t>
            </a:fld>
            <a:endParaRPr lang="en-US"/>
          </a:p>
        </p:txBody>
      </p:sp>
      <p:sp>
        <p:nvSpPr>
          <p:cNvPr id="7" name="Footer Placeholder 5"/>
          <p:cNvSpPr>
            <a:spLocks noGrp="1"/>
          </p:cNvSpPr>
          <p:nvPr>
            <p:ph type="ftr" sz="quarter" idx="11"/>
          </p:nvPr>
        </p:nvSpPr>
        <p:spPr/>
        <p:txBody>
          <a:bodyPr/>
          <a:lstStyle>
            <a:lvl1pPr defTabSz="91440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pPr>
              <a:defRPr/>
            </a:pPr>
            <a:fld id="{C5AA44B1-F356-4E77-95F6-714BCC88FC4A}" type="slidenum">
              <a:rPr lang="en-US"/>
              <a:pPr>
                <a:defRPr/>
              </a:pPr>
              <a:t>‹#›</a:t>
            </a:fld>
            <a:endParaRPr lang="en-US"/>
          </a:p>
        </p:txBody>
      </p:sp>
    </p:spTree>
    <p:extLst>
      <p:ext uri="{BB962C8B-B14F-4D97-AF65-F5344CB8AC3E}">
        <p14:creationId xmlns:p14="http://schemas.microsoft.com/office/powerpoint/2010/main" val="357400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914400">
              <a:defRPr/>
            </a:lvl1pPr>
          </a:lstStyle>
          <a:p>
            <a:pPr>
              <a:defRPr/>
            </a:pPr>
            <a:fld id="{0F486BA3-86DF-46CA-A233-327AE2756187}" type="datetimeFigureOut">
              <a:rPr lang="en-US"/>
              <a:pPr>
                <a:defRPr/>
              </a:pPr>
              <a:t>8/1/2017</a:t>
            </a:fld>
            <a:endParaRPr lang="en-US"/>
          </a:p>
        </p:txBody>
      </p:sp>
      <p:sp>
        <p:nvSpPr>
          <p:cNvPr id="9" name="Footer Placeholder 7"/>
          <p:cNvSpPr>
            <a:spLocks noGrp="1"/>
          </p:cNvSpPr>
          <p:nvPr>
            <p:ph type="ftr" sz="quarter" idx="11"/>
          </p:nvPr>
        </p:nvSpPr>
        <p:spPr/>
        <p:txBody>
          <a:bodyPr/>
          <a:lstStyle>
            <a:lvl1pPr defTabSz="914400">
              <a:defRPr/>
            </a:lvl1pPr>
          </a:lstStyle>
          <a:p>
            <a:pPr>
              <a:defRPr/>
            </a:pPr>
            <a:endParaRPr lang="en-US"/>
          </a:p>
        </p:txBody>
      </p:sp>
      <p:sp>
        <p:nvSpPr>
          <p:cNvPr id="10" name="Slide Number Placeholder 8"/>
          <p:cNvSpPr>
            <a:spLocks noGrp="1"/>
          </p:cNvSpPr>
          <p:nvPr>
            <p:ph type="sldNum" sz="quarter" idx="12"/>
          </p:nvPr>
        </p:nvSpPr>
        <p:spPr/>
        <p:txBody>
          <a:bodyPr/>
          <a:lstStyle>
            <a:lvl1pPr defTabSz="914400">
              <a:defRPr/>
            </a:lvl1pPr>
          </a:lstStyle>
          <a:p>
            <a:pPr>
              <a:defRPr/>
            </a:pPr>
            <a:fld id="{C73921B5-6330-4755-ACAF-A485824A44C1}" type="slidenum">
              <a:rPr lang="en-US"/>
              <a:pPr>
                <a:defRPr/>
              </a:pPr>
              <a:t>‹#›</a:t>
            </a:fld>
            <a:endParaRPr lang="en-US"/>
          </a:p>
        </p:txBody>
      </p:sp>
    </p:spTree>
    <p:extLst>
      <p:ext uri="{BB962C8B-B14F-4D97-AF65-F5344CB8AC3E}">
        <p14:creationId xmlns:p14="http://schemas.microsoft.com/office/powerpoint/2010/main" val="1346511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914400">
              <a:defRPr/>
            </a:lvl1pPr>
          </a:lstStyle>
          <a:p>
            <a:pPr>
              <a:defRPr/>
            </a:pPr>
            <a:fld id="{90A257BA-83FE-4744-87D0-B4882F3DF862}" type="datetimeFigureOut">
              <a:rPr lang="en-US"/>
              <a:pPr>
                <a:defRPr/>
              </a:pPr>
              <a:t>8/1/2017</a:t>
            </a:fld>
            <a:endParaRPr lang="en-US"/>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582C704F-B8A4-492E-B54C-B3826A4FD3D9}" type="slidenum">
              <a:rPr lang="en-US"/>
              <a:pPr>
                <a:defRPr/>
              </a:pPr>
              <a:t>‹#›</a:t>
            </a:fld>
            <a:endParaRPr lang="en-US"/>
          </a:p>
        </p:txBody>
      </p:sp>
    </p:spTree>
    <p:extLst>
      <p:ext uri="{BB962C8B-B14F-4D97-AF65-F5344CB8AC3E}">
        <p14:creationId xmlns:p14="http://schemas.microsoft.com/office/powerpoint/2010/main" val="407479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3B7EAD20-FEAD-44DF-9781-E1B1BA68DB70}" type="datetimeFigureOut">
              <a:rPr lang="en-US"/>
              <a:pPr>
                <a:defRPr/>
              </a:pPr>
              <a:t>8/1/2017</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5C9C09E4-6A3E-4293-AE2E-9A784796319D}" type="slidenum">
              <a:rPr lang="en-US"/>
              <a:pPr>
                <a:defRPr/>
              </a:pPr>
              <a:t>‹#›</a:t>
            </a:fld>
            <a:endParaRPr lang="en-US"/>
          </a:p>
        </p:txBody>
      </p:sp>
    </p:spTree>
    <p:extLst>
      <p:ext uri="{BB962C8B-B14F-4D97-AF65-F5344CB8AC3E}">
        <p14:creationId xmlns:p14="http://schemas.microsoft.com/office/powerpoint/2010/main" val="128111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a:defRPr/>
            </a:lvl1pPr>
          </a:lstStyle>
          <a:p>
            <a:pPr>
              <a:defRPr/>
            </a:pPr>
            <a:fld id="{6270B2AF-4007-4097-8364-CB6F2A626A2E}" type="datetimeFigureOut">
              <a:rPr lang="en-US"/>
              <a:pPr>
                <a:defRPr/>
              </a:pPr>
              <a:t>8/1/2017</a:t>
            </a:fld>
            <a:endParaRPr lang="en-US"/>
          </a:p>
        </p:txBody>
      </p:sp>
      <p:sp>
        <p:nvSpPr>
          <p:cNvPr id="7" name="Footer Placeholder 5"/>
          <p:cNvSpPr>
            <a:spLocks noGrp="1"/>
          </p:cNvSpPr>
          <p:nvPr>
            <p:ph type="ftr" sz="quarter" idx="11"/>
          </p:nvPr>
        </p:nvSpPr>
        <p:spPr/>
        <p:txBody>
          <a:bodyPr/>
          <a:lstStyle>
            <a:lvl1pPr defTabSz="91440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pPr>
              <a:defRPr/>
            </a:pPr>
            <a:fld id="{318DB69E-7220-4C4A-8581-3EFA72E269BB}" type="slidenum">
              <a:rPr lang="en-US"/>
              <a:pPr>
                <a:defRPr/>
              </a:pPr>
              <a:t>‹#›</a:t>
            </a:fld>
            <a:endParaRPr lang="en-US"/>
          </a:p>
        </p:txBody>
      </p:sp>
    </p:spTree>
    <p:extLst>
      <p:ext uri="{BB962C8B-B14F-4D97-AF65-F5344CB8AC3E}">
        <p14:creationId xmlns:p14="http://schemas.microsoft.com/office/powerpoint/2010/main" val="354598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lvl1pPr>
              <a:defRPr/>
            </a:lvl1pPr>
          </a:lstStyle>
          <a:p>
            <a:pPr>
              <a:defRPr/>
            </a:pPr>
            <a:fld id="{77D9AAAA-5940-4B66-AC70-37A781DD46CD}" type="datetimeFigureOut">
              <a:rPr lang="en-US"/>
              <a:pPr>
                <a:defRPr/>
              </a:pPr>
              <a:t>8/1/2017</a:t>
            </a:fld>
            <a:endParaRPr lang="en-US"/>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5"/>
            </p:custDataLst>
          </p:nvPr>
        </p:nvSpPr>
        <p:spPr/>
        <p:txBody>
          <a:bodyPr/>
          <a:lstStyle>
            <a:lvl1pPr>
              <a:defRPr/>
            </a:lvl1pPr>
          </a:lstStyle>
          <a:p>
            <a:pPr>
              <a:defRPr/>
            </a:pPr>
            <a:fld id="{82752B98-57A3-4545-AB08-73D9D866284A}" type="slidenum">
              <a:rPr lang="en-US"/>
              <a:pPr>
                <a:defRPr/>
              </a:pPr>
              <a:t>‹#›</a:t>
            </a:fld>
            <a:endParaRPr lang="en-US"/>
          </a:p>
        </p:txBody>
      </p:sp>
    </p:spTree>
    <p:extLst>
      <p:ext uri="{BB962C8B-B14F-4D97-AF65-F5344CB8AC3E}">
        <p14:creationId xmlns:p14="http://schemas.microsoft.com/office/powerpoint/2010/main" val="40580765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11046" y="2344684"/>
            <a:ext cx="3639741"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2914650" y="6042025"/>
            <a:ext cx="731838" cy="365125"/>
          </a:xfrm>
        </p:spPr>
        <p:txBody>
          <a:bodyPr/>
          <a:lstStyle>
            <a:lvl1pPr defTabSz="914400">
              <a:defRPr/>
            </a:lvl1pPr>
          </a:lstStyle>
          <a:p>
            <a:pPr>
              <a:defRPr/>
            </a:pPr>
            <a:fld id="{5754DF10-1E51-408C-BAC1-84BEA030A4FB}" type="datetimeFigureOut">
              <a:rPr lang="en-US"/>
              <a:pPr>
                <a:defRPr/>
              </a:pPr>
              <a:t>8/1/2017</a:t>
            </a:fld>
            <a:endParaRPr lang="en-US"/>
          </a:p>
        </p:txBody>
      </p:sp>
      <p:sp>
        <p:nvSpPr>
          <p:cNvPr id="6" name="Footer Placeholder 5"/>
          <p:cNvSpPr>
            <a:spLocks noGrp="1"/>
          </p:cNvSpPr>
          <p:nvPr>
            <p:ph type="ftr" sz="quarter" idx="15"/>
          </p:nvPr>
        </p:nvSpPr>
        <p:spPr>
          <a:xfrm>
            <a:off x="442913" y="6042025"/>
            <a:ext cx="2471737" cy="365125"/>
          </a:xfrm>
        </p:spPr>
        <p:txBody>
          <a:bodyPr/>
          <a:lstStyle>
            <a:lvl1pPr defTabSz="914400">
              <a:defRPr/>
            </a:lvl1pPr>
          </a:lstStyle>
          <a:p>
            <a:pPr>
              <a:defRPr/>
            </a:pPr>
            <a:endParaRPr lang="en-US"/>
          </a:p>
        </p:txBody>
      </p:sp>
      <p:sp>
        <p:nvSpPr>
          <p:cNvPr id="7" name="Slide Number Placeholder 6"/>
          <p:cNvSpPr>
            <a:spLocks noGrp="1"/>
          </p:cNvSpPr>
          <p:nvPr>
            <p:ph type="sldNum" sz="quarter" idx="16"/>
          </p:nvPr>
        </p:nvSpPr>
        <p:spPr>
          <a:xfrm>
            <a:off x="3646488" y="5916613"/>
            <a:ext cx="796925" cy="490537"/>
          </a:xfrm>
        </p:spPr>
        <p:txBody>
          <a:bodyPr/>
          <a:lstStyle>
            <a:lvl1pPr defTabSz="914400">
              <a:defRPr/>
            </a:lvl1pPr>
          </a:lstStyle>
          <a:p>
            <a:pPr>
              <a:defRPr/>
            </a:pPr>
            <a:fld id="{A23D29AF-243E-4602-85A9-B312C24D9273}" type="slidenum">
              <a:rPr lang="en-US"/>
              <a:pPr>
                <a:defRPr/>
              </a:pPr>
              <a:t>‹#›</a:t>
            </a:fld>
            <a:endParaRPr lang="en-US"/>
          </a:p>
        </p:txBody>
      </p:sp>
    </p:spTree>
    <p:extLst>
      <p:ext uri="{BB962C8B-B14F-4D97-AF65-F5344CB8AC3E}">
        <p14:creationId xmlns:p14="http://schemas.microsoft.com/office/powerpoint/2010/main" val="3590433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7500" y="5367338"/>
            <a:ext cx="7921064"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defTabSz="914400">
              <a:defRPr/>
            </a:lvl1pPr>
          </a:lstStyle>
          <a:p>
            <a:pPr>
              <a:defRPr/>
            </a:pPr>
            <a:fld id="{73BB232D-991A-4CA5-9F31-DB1165BAFEFA}" type="datetimeFigureOut">
              <a:rPr lang="en-US"/>
              <a:pPr>
                <a:defRPr/>
              </a:pPr>
              <a:t>8/1/2017</a:t>
            </a:fld>
            <a:endParaRPr lang="en-US"/>
          </a:p>
        </p:txBody>
      </p:sp>
      <p:sp>
        <p:nvSpPr>
          <p:cNvPr id="6" name="Footer Placeholder 5"/>
          <p:cNvSpPr>
            <a:spLocks noGrp="1"/>
          </p:cNvSpPr>
          <p:nvPr>
            <p:ph type="ftr" sz="quarter" idx="15"/>
          </p:nvPr>
        </p:nvSpPr>
        <p:spPr/>
        <p:txBody>
          <a:bodyPr/>
          <a:lstStyle>
            <a:lvl1pPr defTabSz="914400">
              <a:defRPr/>
            </a:lvl1pPr>
          </a:lstStyle>
          <a:p>
            <a:pPr>
              <a:defRPr/>
            </a:pPr>
            <a:endParaRPr lang="en-US"/>
          </a:p>
        </p:txBody>
      </p:sp>
      <p:sp>
        <p:nvSpPr>
          <p:cNvPr id="7" name="Slide Number Placeholder 6"/>
          <p:cNvSpPr>
            <a:spLocks noGrp="1"/>
          </p:cNvSpPr>
          <p:nvPr>
            <p:ph type="sldNum" sz="quarter" idx="16"/>
          </p:nvPr>
        </p:nvSpPr>
        <p:spPr/>
        <p:txBody>
          <a:bodyPr/>
          <a:lstStyle>
            <a:lvl1pPr defTabSz="914400">
              <a:defRPr/>
            </a:lvl1pPr>
          </a:lstStyle>
          <a:p>
            <a:pPr>
              <a:defRPr/>
            </a:pPr>
            <a:fld id="{FA1D67C3-0D2A-4239-B250-34CE10882EB6}" type="slidenum">
              <a:rPr lang="en-US"/>
              <a:pPr>
                <a:defRPr/>
              </a:pPr>
              <a:t>‹#›</a:t>
            </a:fld>
            <a:endParaRPr lang="en-US"/>
          </a:p>
        </p:txBody>
      </p:sp>
    </p:spTree>
    <p:extLst>
      <p:ext uri="{BB962C8B-B14F-4D97-AF65-F5344CB8AC3E}">
        <p14:creationId xmlns:p14="http://schemas.microsoft.com/office/powerpoint/2010/main" val="2335749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6" name="Date Placeholder 3"/>
          <p:cNvSpPr>
            <a:spLocks noGrp="1"/>
          </p:cNvSpPr>
          <p:nvPr>
            <p:ph type="dt" sz="half" idx="17"/>
          </p:nvPr>
        </p:nvSpPr>
        <p:spPr/>
        <p:txBody>
          <a:bodyPr/>
          <a:lstStyle>
            <a:lvl1pPr defTabSz="914400">
              <a:defRPr/>
            </a:lvl1pPr>
          </a:lstStyle>
          <a:p>
            <a:pPr>
              <a:defRPr/>
            </a:pPr>
            <a:fld id="{68ABCEA5-507E-40AD-8F70-11FC371E3F17}" type="datetimeFigureOut">
              <a:rPr lang="en-US"/>
              <a:pPr>
                <a:defRPr/>
              </a:pPr>
              <a:t>8/1/2017</a:t>
            </a:fld>
            <a:endParaRPr lang="en-US"/>
          </a:p>
        </p:txBody>
      </p:sp>
      <p:sp>
        <p:nvSpPr>
          <p:cNvPr id="7" name="Footer Placeholder 4"/>
          <p:cNvSpPr>
            <a:spLocks noGrp="1"/>
          </p:cNvSpPr>
          <p:nvPr>
            <p:ph type="ftr" sz="quarter" idx="18"/>
          </p:nvPr>
        </p:nvSpPr>
        <p:spPr/>
        <p:txBody>
          <a:bodyPr/>
          <a:lstStyle>
            <a:lvl1pPr defTabSz="914400">
              <a:defRPr/>
            </a:lvl1pPr>
          </a:lstStyle>
          <a:p>
            <a:pPr>
              <a:defRPr/>
            </a:pPr>
            <a:endParaRPr lang="en-US"/>
          </a:p>
        </p:txBody>
      </p:sp>
      <p:sp>
        <p:nvSpPr>
          <p:cNvPr id="8" name="Slide Number Placeholder 5"/>
          <p:cNvSpPr>
            <a:spLocks noGrp="1"/>
          </p:cNvSpPr>
          <p:nvPr>
            <p:ph type="sldNum" sz="quarter" idx="19"/>
          </p:nvPr>
        </p:nvSpPr>
        <p:spPr/>
        <p:txBody>
          <a:bodyPr/>
          <a:lstStyle>
            <a:lvl1pPr defTabSz="914400">
              <a:defRPr/>
            </a:lvl1pPr>
          </a:lstStyle>
          <a:p>
            <a:pPr>
              <a:defRPr/>
            </a:pPr>
            <a:fld id="{4A1F5A90-6C23-496A-A243-CCAEAD4EFC73}" type="slidenum">
              <a:rPr lang="en-US"/>
              <a:pPr>
                <a:defRPr/>
              </a:pPr>
              <a:t>‹#›</a:t>
            </a:fld>
            <a:endParaRPr lang="en-US"/>
          </a:p>
        </p:txBody>
      </p:sp>
    </p:spTree>
    <p:extLst>
      <p:ext uri="{BB962C8B-B14F-4D97-AF65-F5344CB8AC3E}">
        <p14:creationId xmlns:p14="http://schemas.microsoft.com/office/powerpoint/2010/main" val="1267836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5" name="Date Placeholder 1"/>
          <p:cNvSpPr>
            <a:spLocks noGrp="1"/>
          </p:cNvSpPr>
          <p:nvPr>
            <p:ph type="dt" sz="half" idx="17"/>
          </p:nvPr>
        </p:nvSpPr>
        <p:spPr/>
        <p:txBody>
          <a:bodyPr/>
          <a:lstStyle>
            <a:lvl1pPr defTabSz="914400">
              <a:defRPr/>
            </a:lvl1pPr>
          </a:lstStyle>
          <a:p>
            <a:pPr>
              <a:defRPr/>
            </a:pPr>
            <a:fld id="{2D0C9A1C-82B0-4397-83B1-0454C9CAF382}" type="datetimeFigureOut">
              <a:rPr lang="en-US"/>
              <a:pPr>
                <a:defRPr/>
              </a:pPr>
              <a:t>8/1/2017</a:t>
            </a:fld>
            <a:endParaRPr lang="en-US"/>
          </a:p>
        </p:txBody>
      </p:sp>
      <p:sp>
        <p:nvSpPr>
          <p:cNvPr id="7" name="Footer Placeholder 2"/>
          <p:cNvSpPr>
            <a:spLocks noGrp="1"/>
          </p:cNvSpPr>
          <p:nvPr>
            <p:ph type="ftr" sz="quarter" idx="18"/>
          </p:nvPr>
        </p:nvSpPr>
        <p:spPr/>
        <p:txBody>
          <a:bodyPr/>
          <a:lstStyle>
            <a:lvl1pPr defTabSz="914400">
              <a:defRPr/>
            </a:lvl1pPr>
          </a:lstStyle>
          <a:p>
            <a:pPr>
              <a:defRPr/>
            </a:pPr>
            <a:endParaRPr lang="en-US"/>
          </a:p>
        </p:txBody>
      </p:sp>
      <p:sp>
        <p:nvSpPr>
          <p:cNvPr id="8" name="Slide Number Placeholder 3"/>
          <p:cNvSpPr>
            <a:spLocks noGrp="1"/>
          </p:cNvSpPr>
          <p:nvPr>
            <p:ph type="sldNum" sz="quarter" idx="19"/>
          </p:nvPr>
        </p:nvSpPr>
        <p:spPr/>
        <p:txBody>
          <a:bodyPr/>
          <a:lstStyle>
            <a:lvl1pPr defTabSz="914400">
              <a:defRPr/>
            </a:lvl1pPr>
          </a:lstStyle>
          <a:p>
            <a:pPr>
              <a:defRPr/>
            </a:pPr>
            <a:fld id="{CFA0BB3F-784D-43A3-A18D-19F80A08FA1D}" type="slidenum">
              <a:rPr lang="en-US"/>
              <a:pPr>
                <a:defRPr/>
              </a:pPr>
              <a:t>‹#›</a:t>
            </a:fld>
            <a:endParaRPr lang="en-US"/>
          </a:p>
        </p:txBody>
      </p:sp>
    </p:spTree>
    <p:extLst>
      <p:ext uri="{BB962C8B-B14F-4D97-AF65-F5344CB8AC3E}">
        <p14:creationId xmlns:p14="http://schemas.microsoft.com/office/powerpoint/2010/main" val="15489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415226E3-A003-4E30-A284-AB42488C8030}" type="datetimeFigureOut">
              <a:rPr lang="en-US"/>
              <a:pPr>
                <a:defRPr/>
              </a:pPr>
              <a:t>8/1/2017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86ACC8BF-B4C5-431B-87A1-4AB24BD9A644}" type="slidenum">
              <a:rPr lang="en-US"/>
              <a:pPr>
                <a:defRPr/>
              </a:pPr>
              <a:t>‹#›</a:t>
            </a:fld>
            <a:endParaRPr lang="en-US"/>
          </a:p>
        </p:txBody>
      </p:sp>
    </p:spTree>
    <p:extLst>
      <p:ext uri="{BB962C8B-B14F-4D97-AF65-F5344CB8AC3E}">
        <p14:creationId xmlns:p14="http://schemas.microsoft.com/office/powerpoint/2010/main" val="663743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4537C62C-17EB-436C-90DE-7C4CABBFBCAA}" type="datetimeFigureOut">
              <a:rPr lang="en-US"/>
              <a:pPr>
                <a:defRPr/>
              </a:pPr>
              <a:t>8/1/2017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D075DFCE-CFF7-44E3-9FD6-4E75F91E33F3}" type="slidenum">
              <a:rPr lang="en-US"/>
              <a:pPr>
                <a:defRPr/>
              </a:pPr>
              <a:t>‹#›</a:t>
            </a:fld>
            <a:endParaRPr lang="en-US"/>
          </a:p>
        </p:txBody>
      </p:sp>
    </p:spTree>
    <p:extLst>
      <p:ext uri="{BB962C8B-B14F-4D97-AF65-F5344CB8AC3E}">
        <p14:creationId xmlns:p14="http://schemas.microsoft.com/office/powerpoint/2010/main" val="28494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F2BEC0-326D-445B-92B6-E4B7C19EA01C}" type="datetimeFigureOut">
              <a:rPr lang="en-US"/>
              <a:pPr>
                <a:defRPr/>
              </a:pPr>
              <a:t>8/1/2017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4B2DF-485F-45CE-BE07-C4C1ECC6BB8D}" type="slidenum">
              <a:rPr lang="en-US"/>
              <a:pPr>
                <a:defRPr/>
              </a:pPr>
              <a:t>‹#›</a:t>
            </a:fld>
            <a:endParaRPr lang="en-US"/>
          </a:p>
        </p:txBody>
      </p:sp>
    </p:spTree>
    <p:extLst>
      <p:ext uri="{BB962C8B-B14F-4D97-AF65-F5344CB8AC3E}">
        <p14:creationId xmlns:p14="http://schemas.microsoft.com/office/powerpoint/2010/main" val="36191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custDataLst>
              <p:tags r:id="rId4"/>
            </p:custDataLst>
          </p:nvPr>
        </p:nvSpPr>
        <p:spPr/>
        <p:txBody>
          <a:bodyPr/>
          <a:lstStyle>
            <a:lvl1pPr>
              <a:defRPr/>
            </a:lvl1pPr>
          </a:lstStyle>
          <a:p>
            <a:pPr>
              <a:defRPr/>
            </a:pPr>
            <a:fld id="{675322B0-D3C7-469E-B515-058FDA9CD153}" type="datetimeFigureOut">
              <a:rPr lang="en-US"/>
              <a:pPr>
                <a:defRPr/>
              </a:pPr>
              <a:t>8/1/2017</a:t>
            </a:fld>
            <a:endParaRPr lang="en-US"/>
          </a:p>
        </p:txBody>
      </p:sp>
      <p:sp>
        <p:nvSpPr>
          <p:cNvPr id="6" name="Footer Placeholder 4"/>
          <p:cNvSpPr>
            <a:spLocks noGrp="1"/>
          </p:cNvSpPr>
          <p:nvPr>
            <p:ph type="ftr" sz="quarter" idx="11"/>
            <p:custDataLst>
              <p:tags r:id="rId5"/>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6"/>
            </p:custDataLst>
          </p:nvPr>
        </p:nvSpPr>
        <p:spPr/>
        <p:txBody>
          <a:bodyPr/>
          <a:lstStyle>
            <a:lvl1pPr>
              <a:defRPr/>
            </a:lvl1pPr>
          </a:lstStyle>
          <a:p>
            <a:pPr>
              <a:defRPr/>
            </a:pPr>
            <a:fld id="{6C8A602E-092B-4289-9FD2-BB4DDF5CF637}" type="slidenum">
              <a:rPr lang="en-US"/>
              <a:pPr>
                <a:defRPr/>
              </a:pPr>
              <a:t>‹#›</a:t>
            </a:fld>
            <a:endParaRPr lang="en-US"/>
          </a:p>
        </p:txBody>
      </p:sp>
    </p:spTree>
    <p:extLst>
      <p:ext uri="{BB962C8B-B14F-4D97-AF65-F5344CB8AC3E}">
        <p14:creationId xmlns:p14="http://schemas.microsoft.com/office/powerpoint/2010/main" val="582920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6925638-3C81-4B17-9A24-A46CA9FDBF72}" type="datetimeFigureOut">
              <a:rPr lang="en-US"/>
              <a:pPr>
                <a:defRPr/>
              </a:pPr>
              <a:t>8/1/2017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3826E3-2E79-4BD7-BF5C-D74B0D1212F0}" type="slidenum">
              <a:rPr lang="en-US"/>
              <a:pPr>
                <a:defRPr/>
              </a:pPr>
              <a:t>‹#›</a:t>
            </a:fld>
            <a:endParaRPr lang="en-US"/>
          </a:p>
        </p:txBody>
      </p:sp>
    </p:spTree>
    <p:extLst>
      <p:ext uri="{BB962C8B-B14F-4D97-AF65-F5344CB8AC3E}">
        <p14:creationId xmlns:p14="http://schemas.microsoft.com/office/powerpoint/2010/main" val="14312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F201230-C215-4F5A-9BD4-0472DEB0216E}" type="datetimeFigureOut">
              <a:rPr lang="en-US"/>
              <a:pPr>
                <a:defRPr/>
              </a:pPr>
              <a:t>8/1/2017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C416A9-373A-4A68-833F-E5D906C6E16D}" type="slidenum">
              <a:rPr lang="en-US"/>
              <a:pPr>
                <a:defRPr/>
              </a:pPr>
              <a:t>‹#›</a:t>
            </a:fld>
            <a:endParaRPr lang="en-US"/>
          </a:p>
        </p:txBody>
      </p:sp>
    </p:spTree>
    <p:extLst>
      <p:ext uri="{BB962C8B-B14F-4D97-AF65-F5344CB8AC3E}">
        <p14:creationId xmlns:p14="http://schemas.microsoft.com/office/powerpoint/2010/main" val="57605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89D6EA88-96C0-4057-98EC-EC05928C29BE}" type="datetimeFigureOut">
              <a:rPr lang="en-US"/>
              <a:pPr>
                <a:defRPr/>
              </a:pPr>
              <a:t>8/1/2017</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16A74570-B2C1-4DEE-A74B-9EBB00FBB681}" type="slidenum">
              <a:rPr lang="en-US"/>
              <a:pPr>
                <a:defRPr/>
              </a:pPr>
              <a:t>‹#›</a:t>
            </a:fld>
            <a:endParaRPr lang="en-US"/>
          </a:p>
        </p:txBody>
      </p:sp>
    </p:spTree>
    <p:extLst>
      <p:ext uri="{BB962C8B-B14F-4D97-AF65-F5344CB8AC3E}">
        <p14:creationId xmlns:p14="http://schemas.microsoft.com/office/powerpoint/2010/main" val="200827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F73D65-C45D-45A6-81CF-54E8B0D9A540}" type="datetimeFigureOut">
              <a:rPr lang="en-US"/>
              <a:pPr>
                <a:defRPr/>
              </a:pPr>
              <a:t>8/1/2017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B6769E-C0B7-49BA-8CB3-45451DF623C3}" type="slidenum">
              <a:rPr lang="en-US"/>
              <a:pPr>
                <a:defRPr/>
              </a:pPr>
              <a:t>‹#›</a:t>
            </a:fld>
            <a:endParaRPr lang="en-US"/>
          </a:p>
        </p:txBody>
      </p:sp>
    </p:spTree>
    <p:extLst>
      <p:ext uri="{BB962C8B-B14F-4D97-AF65-F5344CB8AC3E}">
        <p14:creationId xmlns:p14="http://schemas.microsoft.com/office/powerpoint/2010/main" val="357147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57B20F-0652-4BCB-A48F-F37072BBC265}" type="datetimeFigureOut">
              <a:rPr lang="en-US"/>
              <a:pPr>
                <a:defRPr/>
              </a:pPr>
              <a:t>8/1/2017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562BEA-C9C7-4838-9E78-25EC89CE65FC}" type="slidenum">
              <a:rPr lang="en-US"/>
              <a:pPr>
                <a:defRPr/>
              </a:pPr>
              <a:t>‹#›</a:t>
            </a:fld>
            <a:endParaRPr lang="en-US"/>
          </a:p>
        </p:txBody>
      </p:sp>
    </p:spTree>
    <p:extLst>
      <p:ext uri="{BB962C8B-B14F-4D97-AF65-F5344CB8AC3E}">
        <p14:creationId xmlns:p14="http://schemas.microsoft.com/office/powerpoint/2010/main" val="65611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1.xml"/><Relationship Id="rId2" Type="http://schemas.openxmlformats.org/officeDocument/2006/relationships/slideLayout" Target="../slideLayouts/slideLayout13.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tags" Target="../tags/tag2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14"/>
            </p:custDataLst>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15"/>
            </p:custDataLst>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65F5DED-2527-4418-ABC6-8FB17F031601}" type="datetimeFigureOut">
              <a:rPr lang="en-US"/>
              <a:pPr>
                <a:defRPr/>
              </a:pPr>
              <a:t>8/1/2017</a:t>
            </a:fld>
            <a:endParaRPr lang="en-US"/>
          </a:p>
        </p:txBody>
      </p:sp>
      <p:sp>
        <p:nvSpPr>
          <p:cNvPr id="5" name="Footer Placeholder 4"/>
          <p:cNvSpPr>
            <a:spLocks noGrp="1"/>
          </p:cNvSpPr>
          <p:nvPr>
            <p:ph type="ftr" sz="quarter" idx="3"/>
            <p:custDataLst>
              <p:tags r:id="rId16"/>
            </p:custDataLst>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AEE908-7906-4280-9CB9-C5A9B9C9B1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608013" y="447675"/>
            <a:ext cx="7927975"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custDataLst>
              <p:tags r:id="rId17"/>
            </p:custDataLst>
          </p:nvPr>
        </p:nvSpPr>
        <p:spPr>
          <a:xfrm>
            <a:off x="608013" y="2184400"/>
            <a:ext cx="7921625"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custDataLst>
              <p:tags r:id="rId18"/>
            </p:custDataLst>
          </p:nvPr>
        </p:nvSpPr>
        <p:spPr>
          <a:xfrm>
            <a:off x="338138" y="6042025"/>
            <a:ext cx="6483350" cy="365125"/>
          </a:xfrm>
          <a:prstGeom prst="rect">
            <a:avLst/>
          </a:prstGeom>
        </p:spPr>
        <p:txBody>
          <a:bodyPr vert="horz" lIns="91440" tIns="45720" rIns="91440" bIns="45720" rtlCol="0" anchor="b"/>
          <a:lstStyle>
            <a:lvl1pPr algn="l" defTabSz="457200" eaLnBrk="1" fontAlgn="auto" hangingPunct="1">
              <a:spcBef>
                <a:spcPts val="0"/>
              </a:spcBef>
              <a:spcAft>
                <a:spcPts val="0"/>
              </a:spcAft>
              <a:defRPr sz="900">
                <a:solidFill>
                  <a:prstClr val="white"/>
                </a:solidFill>
                <a:latin typeface="+mn-lt"/>
              </a:defRPr>
            </a:lvl1pPr>
          </a:lstStyle>
          <a:p>
            <a:pPr>
              <a:defRPr/>
            </a:pPr>
            <a:endParaRPr lang="en-US"/>
          </a:p>
        </p:txBody>
      </p:sp>
      <p:sp>
        <p:nvSpPr>
          <p:cNvPr id="4" name="Date Placeholder 3"/>
          <p:cNvSpPr>
            <a:spLocks noGrp="1"/>
          </p:cNvSpPr>
          <p:nvPr>
            <p:ph type="dt" sz="half" idx="2"/>
            <p:custDataLst>
              <p:tags r:id="rId19"/>
            </p:custDataLst>
          </p:nvPr>
        </p:nvSpPr>
        <p:spPr>
          <a:xfrm>
            <a:off x="7000875" y="6042025"/>
            <a:ext cx="1008063" cy="365125"/>
          </a:xfrm>
          <a:prstGeom prst="rect">
            <a:avLst/>
          </a:prstGeom>
        </p:spPr>
        <p:txBody>
          <a:bodyPr vert="horz" lIns="91440" tIns="45720" rIns="91440" bIns="45720" rtlCol="0" anchor="b"/>
          <a:lstStyle>
            <a:lvl1pPr algn="r" defTabSz="457200" eaLnBrk="1" fontAlgn="auto" hangingPunct="1">
              <a:spcBef>
                <a:spcPts val="0"/>
              </a:spcBef>
              <a:spcAft>
                <a:spcPts val="0"/>
              </a:spcAft>
              <a:defRPr sz="900">
                <a:solidFill>
                  <a:prstClr val="white"/>
                </a:solidFill>
                <a:latin typeface="+mn-lt"/>
              </a:defRPr>
            </a:lvl1pPr>
          </a:lstStyle>
          <a:p>
            <a:pPr>
              <a:defRPr/>
            </a:pPr>
            <a:fld id="{291B9ED6-324D-4D14-B33B-C34F1BEC463B}" type="datetimeFigureOut">
              <a:rPr lang="en-US"/>
              <a:pPr>
                <a:defRPr/>
              </a:pPr>
              <a:t>8/1/2017</a:t>
            </a:fld>
            <a:endParaRPr lang="en-US"/>
          </a:p>
        </p:txBody>
      </p:sp>
      <p:sp>
        <p:nvSpPr>
          <p:cNvPr id="6" name="Slide Number Placeholder 5"/>
          <p:cNvSpPr>
            <a:spLocks noGrp="1"/>
          </p:cNvSpPr>
          <p:nvPr>
            <p:ph type="sldNum" sz="quarter" idx="4"/>
            <p:custDataLst>
              <p:tags r:id="rId20"/>
            </p:custDataLst>
          </p:nvPr>
        </p:nvSpPr>
        <p:spPr>
          <a:xfrm>
            <a:off x="8008938" y="5916613"/>
            <a:ext cx="796925" cy="490537"/>
          </a:xfrm>
          <a:prstGeom prst="rect">
            <a:avLst/>
          </a:prstGeom>
        </p:spPr>
        <p:txBody>
          <a:bodyPr vert="horz" lIns="91440" tIns="45720" rIns="91440" bIns="10800" rtlCol="0" anchor="b"/>
          <a:lstStyle>
            <a:lvl1pPr algn="r" defTabSz="457200" eaLnBrk="1" fontAlgn="auto" hangingPunct="1">
              <a:spcBef>
                <a:spcPts val="0"/>
              </a:spcBef>
              <a:spcAft>
                <a:spcPts val="0"/>
              </a:spcAft>
              <a:defRPr sz="2000">
                <a:solidFill>
                  <a:srgbClr val="00C6BB"/>
                </a:solidFill>
                <a:latin typeface="+mn-lt"/>
              </a:defRPr>
            </a:lvl1pPr>
          </a:lstStyle>
          <a:p>
            <a:pPr>
              <a:defRPr/>
            </a:pPr>
            <a:fld id="{B0186314-428D-4DFF-A1E2-14B3E3F8365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Lst>
  <p:hf sldNum="0" hdr="0" ftr="0" dt="0"/>
  <p:txStyles>
    <p:titleStyle>
      <a:lvl1pPr algn="l" defTabSz="457200" rtl="0" eaLnBrk="0" fontAlgn="base" hangingPunct="0">
        <a:spcBef>
          <a:spcPct val="0"/>
        </a:spcBef>
        <a:spcAft>
          <a:spcPct val="0"/>
        </a:spcAft>
        <a:defRPr sz="4000" b="1" kern="1200">
          <a:solidFill>
            <a:srgbClr val="FEFEFE"/>
          </a:solidFill>
          <a:latin typeface="+mj-lt"/>
          <a:ea typeface="+mj-ea"/>
          <a:cs typeface="+mj-c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3.xml"/><Relationship Id="rId7" Type="http://schemas.openxmlformats.org/officeDocument/2006/relationships/notesSlide" Target="../notesSlides/notesSlide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2.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22.pn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3.emf"/><Relationship Id="rId2" Type="http://schemas.openxmlformats.org/officeDocument/2006/relationships/tags" Target="../tags/tag7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diagramQuickStyle" Target="../diagrams/quickStyle1.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diagramLayout" Target="../diagrams/layout1.xml"/><Relationship Id="rId2" Type="http://schemas.openxmlformats.org/officeDocument/2006/relationships/tags" Target="../tags/tag37.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notesSlide" Target="../notesSlides/notesSlide2.xml"/><Relationship Id="rId10" Type="http://schemas.openxmlformats.org/officeDocument/2006/relationships/tags" Target="../tags/tag45.xml"/><Relationship Id="rId19" Type="http://schemas.openxmlformats.org/officeDocument/2006/relationships/diagramColors" Target="../diagrams/colors1.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8.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30.png"/><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31.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3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1.xml"/><Relationship Id="rId7"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52.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91.xml"/><Relationship Id="rId7" Type="http://schemas.openxmlformats.org/officeDocument/2006/relationships/hyperlink" Target="http://www.ksdetasn.org/kpirc" TargetMode="Externa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tags" Target="../tags/tag92.xml"/><Relationship Id="rId9"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329514" y="255373"/>
            <a:ext cx="8536501" cy="2971051"/>
          </a:xfrm>
        </p:spPr>
        <p:txBody>
          <a:bodyPr/>
          <a:lstStyle/>
          <a:p>
            <a:pPr algn="ctr" eaLnBrk="1" fontAlgn="auto" hangingPunct="1">
              <a:spcAft>
                <a:spcPts val="0"/>
              </a:spcAft>
              <a:defRPr/>
            </a:pPr>
            <a:r>
              <a:rPr lang="en-US" dirty="0" smtClean="0">
                <a:ln w="28575">
                  <a:solidFill>
                    <a:schemeClr val="bg1"/>
                  </a:solidFill>
                </a:ln>
                <a:latin typeface="Cooper Black" panose="0208090404030B020404" pitchFamily="18" charset="0"/>
              </a:rPr>
              <a:t>Addressing Frequently Asked Questions</a:t>
            </a:r>
            <a:endParaRPr lang="en-US" dirty="0">
              <a:ln w="28575">
                <a:solidFill>
                  <a:schemeClr val="bg1"/>
                </a:solidFill>
              </a:ln>
              <a:latin typeface="Cooper Black" panose="0208090404030B020404" pitchFamily="18" charset="0"/>
            </a:endParaRPr>
          </a:p>
        </p:txBody>
      </p:sp>
      <p:sp>
        <p:nvSpPr>
          <p:cNvPr id="3" name="Subtitle 2"/>
          <p:cNvSpPr>
            <a:spLocks noGrp="1"/>
          </p:cNvSpPr>
          <p:nvPr>
            <p:ph type="subTitle" idx="1"/>
            <p:custDataLst>
              <p:tags r:id="rId2"/>
            </p:custDataLst>
          </p:nvPr>
        </p:nvSpPr>
        <p:spPr>
          <a:xfrm>
            <a:off x="458788" y="3402013"/>
            <a:ext cx="7929562" cy="434975"/>
          </a:xfrm>
        </p:spPr>
        <p:txBody>
          <a:bodyPr>
            <a:noAutofit/>
          </a:bodyPr>
          <a:lstStyle/>
          <a:p>
            <a:pPr algn="ctr" eaLnBrk="1" fontAlgn="auto" hangingPunct="1">
              <a:buFont typeface="Wingdings 2" charset="2"/>
              <a:buNone/>
              <a:defRPr/>
            </a:pPr>
            <a:r>
              <a:rPr lang="en-US" sz="2400" b="1" dirty="0" smtClean="0">
                <a:latin typeface="Footlight MT Light" panose="0204060206030A020304" pitchFamily="18" charset="0"/>
              </a:rPr>
              <a:t>Engaging All Families Series </a:t>
            </a:r>
            <a:br>
              <a:rPr lang="en-US" sz="2400" b="1" dirty="0" smtClean="0">
                <a:latin typeface="Footlight MT Light" panose="0204060206030A020304" pitchFamily="18" charset="0"/>
              </a:rPr>
            </a:br>
            <a:r>
              <a:rPr lang="en-US" sz="2400" b="1" dirty="0" smtClean="0">
                <a:latin typeface="Footlight MT Light" panose="0204060206030A020304" pitchFamily="18" charset="0"/>
              </a:rPr>
              <a:t>Module 8 of 10</a:t>
            </a:r>
            <a:endParaRPr lang="en-US" sz="2400" b="1" dirty="0">
              <a:latin typeface="Footlight MT Light" panose="0204060206030A020304" pitchFamily="18" charset="0"/>
            </a:endParaRPr>
          </a:p>
        </p:txBody>
      </p:sp>
      <p:sp>
        <p:nvSpPr>
          <p:cNvPr id="18436" name="TextBox 4"/>
          <p:cNvSpPr txBox="1">
            <a:spLocks noChangeArrowheads="1"/>
          </p:cNvSpPr>
          <p:nvPr>
            <p:custDataLst>
              <p:tags r:id="rId3"/>
            </p:custDataLst>
          </p:nvPr>
        </p:nvSpPr>
        <p:spPr bwMode="auto">
          <a:xfrm>
            <a:off x="622300" y="5746750"/>
            <a:ext cx="795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algn="ctr" eaLnBrk="1" hangingPunct="1">
              <a:spcBef>
                <a:spcPct val="0"/>
              </a:spcBef>
              <a:spcAft>
                <a:spcPct val="0"/>
              </a:spcAft>
              <a:buClrTx/>
              <a:buFontTx/>
              <a:buNone/>
            </a:pPr>
            <a:r>
              <a:rPr lang="en-US" altLang="en-US" sz="2000">
                <a:solidFill>
                  <a:srgbClr val="F2F2F2"/>
                </a:solidFill>
                <a:latin typeface="Tw Cen MT Condensed" panose="020B0606020104020203" pitchFamily="34" charset="0"/>
              </a:rPr>
              <a:t> </a:t>
            </a:r>
            <a:endParaRPr lang="en-US" altLang="en-US" sz="2400">
              <a:solidFill>
                <a:srgbClr val="F2F2F2"/>
              </a:solidFill>
              <a:latin typeface="Tw Cen MT Condensed" panose="020B0606020104020203" pitchFamily="34" charset="0"/>
            </a:endParaRPr>
          </a:p>
        </p:txBody>
      </p:sp>
      <p:pic>
        <p:nvPicPr>
          <p:cNvPr id="18437" name="Pictur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749300" y="5487988"/>
            <a:ext cx="25019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6400800" y="5345113"/>
            <a:ext cx="20669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custDataLst>
              <p:tags r:id="rId1"/>
            </p:custDataLst>
          </p:nvPr>
        </p:nvSpPr>
        <p:spPr/>
        <p:txBody>
          <a:bodyPr/>
          <a:lstStyle/>
          <a:p>
            <a:endParaRPr lang="en-US" altLang="en-US" smtClean="0"/>
          </a:p>
        </p:txBody>
      </p:sp>
      <p:pic>
        <p:nvPicPr>
          <p:cNvPr id="3686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698625" y="0"/>
            <a:ext cx="5592763"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custDataLst>
              <p:tags r:id="rId1"/>
            </p:custDataLst>
          </p:nvPr>
        </p:nvSpPr>
        <p:spPr/>
        <p:txBody>
          <a:bodyPr/>
          <a:lstStyle/>
          <a:p>
            <a:endParaRPr lang="en-US" altLang="en-US" smtClean="0"/>
          </a:p>
        </p:txBody>
      </p:sp>
      <p:pic>
        <p:nvPicPr>
          <p:cNvPr id="3891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401763" y="142875"/>
            <a:ext cx="6199187" cy="6578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99CCFF"/>
                </a:solidFill>
                <a:latin typeface="Cooper Black" panose="0208090404030B020404" pitchFamily="18" charset="0"/>
              </a:rPr>
              <a:t>What If My Child Has Make Up Work?</a:t>
            </a:r>
            <a:endParaRPr lang="en-US"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455613" y="1690688"/>
            <a:ext cx="5394325" cy="4948237"/>
          </a:xfrm>
        </p:spPr>
        <p:txBody>
          <a:bodyPr rtlCol="0">
            <a:normAutofit/>
          </a:bodyPr>
          <a:lstStyle/>
          <a:p>
            <a:pPr marL="0" indent="0" eaLnBrk="1" fontAlgn="auto" hangingPunct="1">
              <a:spcAft>
                <a:spcPts val="0"/>
              </a:spcAft>
              <a:buFont typeface="Arial" panose="020B0604020202020204" pitchFamily="34" charset="0"/>
              <a:buNone/>
              <a:defRPr/>
            </a:pPr>
            <a:r>
              <a:rPr lang="en-US" sz="2900" dirty="0" smtClean="0"/>
              <a:t>Have you conveyed….</a:t>
            </a:r>
          </a:p>
          <a:p>
            <a:pPr eaLnBrk="1" fontAlgn="auto" hangingPunct="1">
              <a:spcAft>
                <a:spcPts val="0"/>
              </a:spcAft>
              <a:buFont typeface="Wingdings" panose="05000000000000000000" pitchFamily="2" charset="2"/>
              <a:buChar char="ü"/>
              <a:defRPr/>
            </a:pPr>
            <a:r>
              <a:rPr lang="en-US" sz="2900" dirty="0"/>
              <a:t>t</a:t>
            </a:r>
            <a:r>
              <a:rPr lang="en-US" sz="2900" dirty="0" smtClean="0"/>
              <a:t>he school and class policy on make-up work?</a:t>
            </a:r>
          </a:p>
          <a:p>
            <a:pPr eaLnBrk="1" fontAlgn="auto" hangingPunct="1">
              <a:spcAft>
                <a:spcPts val="0"/>
              </a:spcAft>
              <a:buFont typeface="Wingdings" panose="05000000000000000000" pitchFamily="2" charset="2"/>
              <a:buChar char="ü"/>
              <a:defRPr/>
            </a:pPr>
            <a:r>
              <a:rPr lang="en-US" sz="2900" dirty="0" smtClean="0"/>
              <a:t>the process for completing make-up work? </a:t>
            </a:r>
          </a:p>
          <a:p>
            <a:pPr eaLnBrk="1" fontAlgn="auto" hangingPunct="1">
              <a:spcAft>
                <a:spcPts val="0"/>
              </a:spcAft>
              <a:buFont typeface="Wingdings" panose="05000000000000000000" pitchFamily="2" charset="2"/>
              <a:buChar char="ü"/>
              <a:defRPr/>
            </a:pPr>
            <a:r>
              <a:rPr lang="en-US" sz="2900" dirty="0" smtClean="0"/>
              <a:t>how to access class activities online? </a:t>
            </a:r>
          </a:p>
          <a:p>
            <a:pPr eaLnBrk="1" fontAlgn="auto" hangingPunct="1">
              <a:spcAft>
                <a:spcPts val="0"/>
              </a:spcAft>
              <a:buFont typeface="Wingdings" panose="05000000000000000000" pitchFamily="2" charset="2"/>
              <a:buChar char="ü"/>
              <a:defRPr/>
            </a:pPr>
            <a:r>
              <a:rPr lang="en-US" sz="2900" dirty="0"/>
              <a:t>h</a:t>
            </a:r>
            <a:r>
              <a:rPr lang="en-US" sz="2900" dirty="0" smtClean="0"/>
              <a:t>ow to monitor grades and absences?</a:t>
            </a:r>
            <a:endParaRPr lang="en-US" sz="2900" dirty="0"/>
          </a:p>
        </p:txBody>
      </p:sp>
      <p:pic>
        <p:nvPicPr>
          <p:cNvPr id="4096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1275" y="3081338"/>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28650" y="1817688"/>
            <a:ext cx="7886700" cy="4351337"/>
          </a:xfrm>
        </p:spPr>
        <p:txBody>
          <a:bodyPr rtlCol="0">
            <a:normAutofit/>
          </a:bodyPr>
          <a:lstStyle/>
          <a:p>
            <a:pPr marL="0" indent="0" eaLnBrk="1" fontAlgn="auto" hangingPunct="1">
              <a:spcAft>
                <a:spcPts val="0"/>
              </a:spcAft>
              <a:buFont typeface="Arial" panose="020B0604020202020204" pitchFamily="34" charset="0"/>
              <a:buNone/>
              <a:defRPr/>
            </a:pPr>
            <a:r>
              <a:rPr lang="en-US" dirty="0"/>
              <a:t>Have you </a:t>
            </a:r>
            <a:r>
              <a:rPr lang="en-US" dirty="0" smtClean="0"/>
              <a:t>conveyed….</a:t>
            </a:r>
          </a:p>
          <a:p>
            <a:pPr eaLnBrk="1" fontAlgn="auto" hangingPunct="1">
              <a:spcAft>
                <a:spcPts val="0"/>
              </a:spcAft>
              <a:buFont typeface="Wingdings" panose="05000000000000000000" pitchFamily="2" charset="2"/>
              <a:buChar char="ü"/>
              <a:defRPr/>
            </a:pPr>
            <a:r>
              <a:rPr lang="en-US" dirty="0" smtClean="0"/>
              <a:t>the location </a:t>
            </a:r>
            <a:r>
              <a:rPr lang="en-US" dirty="0"/>
              <a:t>of </a:t>
            </a:r>
            <a:r>
              <a:rPr lang="en-US" dirty="0" smtClean="0"/>
              <a:t>current school </a:t>
            </a:r>
            <a:r>
              <a:rPr lang="en-US" dirty="0"/>
              <a:t>menu?</a:t>
            </a:r>
          </a:p>
          <a:p>
            <a:pPr eaLnBrk="1" fontAlgn="auto" hangingPunct="1">
              <a:spcAft>
                <a:spcPts val="0"/>
              </a:spcAft>
              <a:buFont typeface="Wingdings" panose="05000000000000000000" pitchFamily="2" charset="2"/>
              <a:buChar char="ü"/>
              <a:defRPr/>
            </a:pPr>
            <a:r>
              <a:rPr lang="en-US" dirty="0"/>
              <a:t>t</a:t>
            </a:r>
            <a:r>
              <a:rPr lang="en-US" dirty="0" smtClean="0"/>
              <a:t>he how to make payments?</a:t>
            </a:r>
          </a:p>
          <a:p>
            <a:pPr eaLnBrk="1" fontAlgn="auto" hangingPunct="1">
              <a:spcAft>
                <a:spcPts val="0"/>
              </a:spcAft>
              <a:buFont typeface="Wingdings" panose="05000000000000000000" pitchFamily="2" charset="2"/>
              <a:buChar char="ü"/>
              <a:defRPr/>
            </a:pPr>
            <a:r>
              <a:rPr lang="en-US" dirty="0"/>
              <a:t>t</a:t>
            </a:r>
            <a:r>
              <a:rPr lang="en-US" dirty="0" smtClean="0"/>
              <a:t>he free and reduced forms?</a:t>
            </a:r>
            <a:endParaRPr lang="en-US" dirty="0"/>
          </a:p>
        </p:txBody>
      </p:sp>
      <p:sp>
        <p:nvSpPr>
          <p:cNvPr id="5" name="Title 1"/>
          <p:cNvSpPr>
            <a:spLocks noGrp="1"/>
          </p:cNvSpPr>
          <p:nvPr>
            <p:ph type="title"/>
            <p:custDataLst>
              <p:tags r:id="rId2"/>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Where Can I Find School Meals Schedule?</a:t>
            </a:r>
            <a:endParaRPr lang="en-US" sz="4000" dirty="0">
              <a:ln>
                <a:solidFill>
                  <a:sysClr val="windowText" lastClr="000000"/>
                </a:solidFill>
              </a:ln>
              <a:solidFill>
                <a:srgbClr val="99CCFF"/>
              </a:solidFill>
              <a:latin typeface="Cooper Black" panose="0208090404030B020404" pitchFamily="18" charset="0"/>
            </a:endParaRPr>
          </a:p>
        </p:txBody>
      </p:sp>
      <p:pic>
        <p:nvPicPr>
          <p:cNvPr id="4301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7788" y="3992563"/>
            <a:ext cx="3897312"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What If I Need Help </a:t>
            </a:r>
            <a:br>
              <a:rPr lang="en-US" sz="4000" dirty="0" smtClean="0">
                <a:ln>
                  <a:solidFill>
                    <a:sysClr val="windowText" lastClr="000000"/>
                  </a:solidFill>
                </a:ln>
                <a:solidFill>
                  <a:srgbClr val="99CCFF"/>
                </a:solidFill>
                <a:latin typeface="Cooper Black" panose="0208090404030B020404" pitchFamily="18" charset="0"/>
              </a:rPr>
            </a:br>
            <a:r>
              <a:rPr lang="en-US" sz="4000" dirty="0" smtClean="0">
                <a:ln>
                  <a:solidFill>
                    <a:sysClr val="windowText" lastClr="000000"/>
                  </a:solidFill>
                </a:ln>
                <a:solidFill>
                  <a:srgbClr val="99CCFF"/>
                </a:solidFill>
                <a:latin typeface="Cooper Black" panose="0208090404030B020404" pitchFamily="18" charset="0"/>
              </a:rPr>
              <a:t>With Homework?</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3683000" y="2443163"/>
            <a:ext cx="5005388" cy="4351337"/>
          </a:xfrm>
        </p:spPr>
        <p:txBody>
          <a:bodyPr rtlCol="0">
            <a:normAutofit/>
          </a:bodyPr>
          <a:lstStyle/>
          <a:p>
            <a:pPr marL="0" indent="0" eaLnBrk="1" fontAlgn="auto" hangingPunct="1">
              <a:spcAft>
                <a:spcPts val="0"/>
              </a:spcAft>
              <a:buFont typeface="Arial" panose="020B0604020202020204" pitchFamily="34" charset="0"/>
              <a:buNone/>
              <a:defRPr/>
            </a:pPr>
            <a:r>
              <a:rPr lang="en-US" dirty="0"/>
              <a:t>Have you conveyed……</a:t>
            </a:r>
          </a:p>
          <a:p>
            <a:pPr eaLnBrk="1" fontAlgn="auto" hangingPunct="1">
              <a:spcAft>
                <a:spcPts val="0"/>
              </a:spcAft>
              <a:buFont typeface="Wingdings" panose="05000000000000000000" pitchFamily="2" charset="2"/>
              <a:buChar char="ü"/>
              <a:defRPr/>
            </a:pPr>
            <a:r>
              <a:rPr lang="en-US" dirty="0"/>
              <a:t>t</a:t>
            </a:r>
            <a:r>
              <a:rPr lang="en-US" dirty="0" smtClean="0"/>
              <a:t>he types of resources that can be accessed at home?</a:t>
            </a:r>
          </a:p>
          <a:p>
            <a:pPr eaLnBrk="1" fontAlgn="auto" hangingPunct="1">
              <a:spcAft>
                <a:spcPts val="0"/>
              </a:spcAft>
              <a:buFont typeface="Wingdings" panose="05000000000000000000" pitchFamily="2" charset="2"/>
              <a:buChar char="ü"/>
              <a:defRPr/>
            </a:pPr>
            <a:r>
              <a:rPr lang="en-US" dirty="0" smtClean="0"/>
              <a:t>clear instructions and due dates?</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r>
              <a:rPr lang="en-US" sz="2000" b="1" dirty="0">
                <a:solidFill>
                  <a:schemeClr val="accent5"/>
                </a:solidFill>
              </a:rPr>
              <a:t>R</a:t>
            </a:r>
            <a:r>
              <a:rPr lang="en-US" sz="2000" b="1" dirty="0" smtClean="0">
                <a:solidFill>
                  <a:schemeClr val="accent5"/>
                </a:solidFill>
              </a:rPr>
              <a:t>efer to Module 5-Sharing Family Resources</a:t>
            </a:r>
          </a:p>
        </p:txBody>
      </p:sp>
      <p:pic>
        <p:nvPicPr>
          <p:cNvPr id="4506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5063" y="2684463"/>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254500" y="222250"/>
            <a:ext cx="3986213"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1804988"/>
            <a:ext cx="2036762"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238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60775" y="0"/>
            <a:ext cx="5386388" cy="70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9538"/>
            <a:ext cx="3487738"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custDataLst>
              <p:tags r:id="rId2"/>
            </p:custDataLst>
          </p:nvPr>
        </p:nvSpPr>
        <p:spPr/>
        <p:txBody>
          <a:bodyPr/>
          <a:lstStyle/>
          <a:p>
            <a:endParaRPr lang="en-US" altLang="en-US" smtClean="0"/>
          </a:p>
        </p:txBody>
      </p:sp>
      <p:graphicFrame>
        <p:nvGraphicFramePr>
          <p:cNvPr id="51203" name="Content Placeholder 3">
            <a:hlinkClick r:id="" action="ppaction://ole?verb=0"/>
          </p:cNvPr>
          <p:cNvGraphicFramePr>
            <a:graphicFrameLocks noGrp="1" noChangeAspect="1"/>
          </p:cNvGraphicFramePr>
          <p:nvPr>
            <p:ph idx="1"/>
            <p:custDataLst>
              <p:tags r:id="rId3"/>
            </p:custDataLst>
          </p:nvPr>
        </p:nvGraphicFramePr>
        <p:xfrm>
          <a:off x="938213" y="738188"/>
          <a:ext cx="7185025" cy="5386387"/>
        </p:xfrm>
        <a:graphic>
          <a:graphicData uri="http://schemas.openxmlformats.org/presentationml/2006/ole">
            <mc:AlternateContent xmlns:mc="http://schemas.openxmlformats.org/markup-compatibility/2006">
              <mc:Choice xmlns:v="urn:schemas-microsoft-com:vml" Requires="v">
                <p:oleObj spid="_x0000_s51206" name="Presentation" r:id="rId6" imgW="4476032" imgH="3355969" progId="PowerPoint.Show.8">
                  <p:embed/>
                </p:oleObj>
              </mc:Choice>
              <mc:Fallback>
                <p:oleObj name="Presentation" r:id="rId6" imgW="4476032" imgH="3355969" progId="PowerPoint.Show.8">
                  <p:embed/>
                  <p:pic>
                    <p:nvPicPr>
                      <p:cNvPr id="0" name="Content Placeholder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213" y="738188"/>
                        <a:ext cx="718502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custDataLst>
              <p:tags r:id="rId1"/>
            </p:custDataLst>
          </p:nvPr>
        </p:nvSpPr>
        <p:spPr/>
        <p:txBody>
          <a:bodyPr/>
          <a:lstStyle/>
          <a:p>
            <a:endParaRPr lang="en-US" altLang="en-US" smtClean="0"/>
          </a:p>
        </p:txBody>
      </p:sp>
      <p:pic>
        <p:nvPicPr>
          <p:cNvPr id="53251"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222375" y="-225425"/>
            <a:ext cx="6081713" cy="74453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p:txBody>
          <a:bodyPr/>
          <a:lstStyle/>
          <a:p>
            <a:endParaRPr lang="en-US" altLang="en-US" smtClean="0"/>
          </a:p>
        </p:txBody>
      </p:sp>
      <p:pic>
        <p:nvPicPr>
          <p:cNvPr id="55299"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365250" y="-403225"/>
            <a:ext cx="6080125" cy="77073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custDataLst>
              <p:tags r:id="rId1"/>
            </p:custDataLst>
          </p:nvPr>
        </p:nvGraphicFramePr>
        <p:xfrm>
          <a:off x="49427" y="576648"/>
          <a:ext cx="9382897" cy="591476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0" name="Oval 9"/>
          <p:cNvSpPr/>
          <p:nvPr>
            <p:custDataLst>
              <p:tags r:id="rId2"/>
            </p:custDataLst>
          </p:nvPr>
        </p:nvSpPr>
        <p:spPr>
          <a:xfrm>
            <a:off x="1960563"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3</a:t>
            </a:r>
          </a:p>
        </p:txBody>
      </p:sp>
      <p:sp>
        <p:nvSpPr>
          <p:cNvPr id="11" name="Oval 10"/>
          <p:cNvSpPr/>
          <p:nvPr>
            <p:custDataLst>
              <p:tags r:id="rId3"/>
            </p:custDataLst>
          </p:nvPr>
        </p:nvSpPr>
        <p:spPr>
          <a:xfrm>
            <a:off x="1074738"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2</a:t>
            </a:r>
          </a:p>
        </p:txBody>
      </p:sp>
      <p:sp>
        <p:nvSpPr>
          <p:cNvPr id="12" name="Oval 11"/>
          <p:cNvSpPr/>
          <p:nvPr>
            <p:custDataLst>
              <p:tags r:id="rId4"/>
            </p:custDataLst>
          </p:nvPr>
        </p:nvSpPr>
        <p:spPr>
          <a:xfrm>
            <a:off x="177800"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1</a:t>
            </a:r>
          </a:p>
        </p:txBody>
      </p:sp>
      <p:sp>
        <p:nvSpPr>
          <p:cNvPr id="13" name="Oval 12"/>
          <p:cNvSpPr/>
          <p:nvPr>
            <p:custDataLst>
              <p:tags r:id="rId5"/>
            </p:custDataLst>
          </p:nvPr>
        </p:nvSpPr>
        <p:spPr>
          <a:xfrm>
            <a:off x="2862263"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4</a:t>
            </a:r>
          </a:p>
        </p:txBody>
      </p:sp>
      <p:sp>
        <p:nvSpPr>
          <p:cNvPr id="14" name="Oval 13"/>
          <p:cNvSpPr/>
          <p:nvPr>
            <p:custDataLst>
              <p:tags r:id="rId6"/>
            </p:custDataLst>
          </p:nvPr>
        </p:nvSpPr>
        <p:spPr>
          <a:xfrm>
            <a:off x="3756025"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5</a:t>
            </a:r>
          </a:p>
        </p:txBody>
      </p:sp>
      <p:sp>
        <p:nvSpPr>
          <p:cNvPr id="15" name="Oval 14"/>
          <p:cNvSpPr/>
          <p:nvPr>
            <p:custDataLst>
              <p:tags r:id="rId7"/>
            </p:custDataLst>
          </p:nvPr>
        </p:nvSpPr>
        <p:spPr>
          <a:xfrm>
            <a:off x="4649788"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6</a:t>
            </a:r>
          </a:p>
        </p:txBody>
      </p:sp>
      <p:sp>
        <p:nvSpPr>
          <p:cNvPr id="16" name="Oval 15"/>
          <p:cNvSpPr/>
          <p:nvPr>
            <p:custDataLst>
              <p:tags r:id="rId8"/>
            </p:custDataLst>
          </p:nvPr>
        </p:nvSpPr>
        <p:spPr>
          <a:xfrm>
            <a:off x="5543550" y="3781425"/>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7</a:t>
            </a:r>
          </a:p>
        </p:txBody>
      </p:sp>
      <p:sp>
        <p:nvSpPr>
          <p:cNvPr id="17" name="Oval 16"/>
          <p:cNvSpPr/>
          <p:nvPr>
            <p:custDataLst>
              <p:tags r:id="rId9"/>
            </p:custDataLst>
          </p:nvPr>
        </p:nvSpPr>
        <p:spPr>
          <a:xfrm>
            <a:off x="6519863" y="3773488"/>
            <a:ext cx="568325" cy="609600"/>
          </a:xfrm>
          <a:prstGeom prst="ellipse">
            <a:avLst/>
          </a:prstGeom>
          <a:solidFill>
            <a:srgbClr val="99CCFF"/>
          </a:solidFill>
          <a:ln w="12700" cap="flat" cmpd="sng" algn="ctr">
            <a:solidFill>
              <a:srgbClr val="99CC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8</a:t>
            </a:r>
          </a:p>
        </p:txBody>
      </p:sp>
      <p:sp>
        <p:nvSpPr>
          <p:cNvPr id="18" name="Oval 17"/>
          <p:cNvSpPr/>
          <p:nvPr>
            <p:custDataLst>
              <p:tags r:id="rId10"/>
            </p:custDataLst>
          </p:nvPr>
        </p:nvSpPr>
        <p:spPr>
          <a:xfrm>
            <a:off x="7397750" y="3763963"/>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9</a:t>
            </a:r>
          </a:p>
        </p:txBody>
      </p:sp>
      <p:sp>
        <p:nvSpPr>
          <p:cNvPr id="19" name="Oval 18"/>
          <p:cNvSpPr/>
          <p:nvPr>
            <p:custDataLst>
              <p:tags r:id="rId11"/>
            </p:custDataLst>
          </p:nvPr>
        </p:nvSpPr>
        <p:spPr>
          <a:xfrm>
            <a:off x="8312150" y="3763963"/>
            <a:ext cx="568325" cy="609600"/>
          </a:xfrm>
          <a:prstGeom prst="ellipse">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solidFill>
                  <a:prstClr val="black"/>
                </a:solidFill>
              </a:rPr>
              <a:t>10</a:t>
            </a:r>
          </a:p>
        </p:txBody>
      </p:sp>
      <p:sp>
        <p:nvSpPr>
          <p:cNvPr id="20493" name="TextBox 19"/>
          <p:cNvSpPr txBox="1">
            <a:spLocks noChangeArrowheads="1"/>
          </p:cNvSpPr>
          <p:nvPr>
            <p:custDataLst>
              <p:tags r:id="rId12"/>
            </p:custDataLst>
          </p:nvPr>
        </p:nvSpPr>
        <p:spPr bwMode="auto">
          <a:xfrm>
            <a:off x="774700" y="1120775"/>
            <a:ext cx="775176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spcAft>
                <a:spcPts val="800"/>
              </a:spcAft>
              <a:buFontTx/>
              <a:buNone/>
            </a:pPr>
            <a:r>
              <a:rPr lang="en-US" altLang="en-US" sz="4000">
                <a:solidFill>
                  <a:srgbClr val="5B9BD5"/>
                </a:solidFill>
                <a:latin typeface="Cooper Black" panose="0208090404030B020404" pitchFamily="18" charset="0"/>
                <a:ea typeface="Calibri" panose="020F0502020204030204" pitchFamily="34" charset="0"/>
                <a:cs typeface="Times New Roman" panose="02020603050405020304" pitchFamily="18" charset="0"/>
              </a:rPr>
              <a:t>Engaging All Families</a:t>
            </a:r>
            <a:r>
              <a:rPr lang="en-US" altLang="en-US" sz="4000">
                <a:solidFill>
                  <a:srgbClr val="000000"/>
                </a:solidFill>
                <a:latin typeface="Cooper Black" panose="0208090404030B020404" pitchFamily="18" charset="0"/>
                <a:ea typeface="Calibri" panose="020F0502020204030204" pitchFamily="34" charset="0"/>
                <a:cs typeface="Times New Roman" panose="02020603050405020304" pitchFamily="18" charset="0"/>
              </a:rPr>
              <a:t> Series:</a:t>
            </a:r>
            <a:r>
              <a:rPr lang="en-US" altLang="en-US" sz="3600">
                <a:solidFill>
                  <a:srgbClr val="000000"/>
                </a:solidFill>
                <a:latin typeface="Rage Italic" panose="03070502040507070304" pitchFamily="66" charset="0"/>
                <a:ea typeface="Calibri" panose="020F0502020204030204" pitchFamily="34" charset="0"/>
                <a:cs typeface="Times New Roman" panose="02020603050405020304" pitchFamily="18" charset="0"/>
              </a:rPr>
              <a:t/>
            </a:r>
            <a:br>
              <a:rPr lang="en-US" altLang="en-US" sz="3600">
                <a:solidFill>
                  <a:srgbClr val="000000"/>
                </a:solidFill>
                <a:latin typeface="Rage Italic" panose="03070502040507070304" pitchFamily="66" charset="0"/>
                <a:ea typeface="Calibri" panose="020F0502020204030204" pitchFamily="34" charset="0"/>
                <a:cs typeface="Times New Roman" panose="02020603050405020304" pitchFamily="18" charset="0"/>
              </a:rPr>
            </a:br>
            <a:r>
              <a:rPr lang="en-US" altLang="en-US">
                <a:solidFill>
                  <a:srgbClr val="000000"/>
                </a:solidFill>
                <a:latin typeface="Rage Italic" panose="03070502040507070304" pitchFamily="66" charset="0"/>
                <a:ea typeface="Calibri" panose="020F0502020204030204" pitchFamily="34" charset="0"/>
                <a:cs typeface="Times New Roman" panose="02020603050405020304" pitchFamily="18" charset="0"/>
              </a:rPr>
              <a:t>Strategies &amp; Tools to Strengthen Family Partnerships</a:t>
            </a:r>
            <a:endParaRPr lang="en-US" altLang="en-US" sz="1200">
              <a:solidFill>
                <a:srgbClr val="000000"/>
              </a:solidFill>
              <a:ea typeface="Calibri" panose="020F0502020204030204" pitchFamily="34" charset="0"/>
              <a:cs typeface="Times New Roman" panose="02020603050405020304" pitchFamily="18" charset="0"/>
            </a:endParaRPr>
          </a:p>
        </p:txBody>
      </p:sp>
      <p:sp>
        <p:nvSpPr>
          <p:cNvPr id="20494" name="Rectangle 19"/>
          <p:cNvSpPr>
            <a:spLocks noChangeArrowheads="1"/>
          </p:cNvSpPr>
          <p:nvPr>
            <p:custDataLst>
              <p:tags r:id="rId13"/>
            </p:custDataLst>
          </p:nvPr>
        </p:nvSpPr>
        <p:spPr bwMode="auto">
          <a:xfrm>
            <a:off x="263525" y="5430838"/>
            <a:ext cx="877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Content for this series is derived from an analysis of research from the family engagement field </a:t>
            </a:r>
            <a:b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(i.e. Joyce Epstein, Anne Henderson), family support organizations, and state agencies that support family partnerships. </a:t>
            </a:r>
            <a:endParaRPr lang="en-US" altLang="en-US" sz="1800" i="1">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p:txBody>
          <a:bodyPr/>
          <a:lstStyle/>
          <a:p>
            <a:endParaRPr lang="en-US" altLang="en-US" smtClean="0"/>
          </a:p>
        </p:txBody>
      </p:sp>
      <p:pic>
        <p:nvPicPr>
          <p:cNvPr id="5734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989263" y="166688"/>
            <a:ext cx="3165475" cy="65309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custDataLst>
              <p:tags r:id="rId1"/>
            </p:custDataLst>
          </p:nvPr>
        </p:nvSpPr>
        <p:spPr/>
        <p:txBody>
          <a:bodyPr/>
          <a:lstStyle/>
          <a:p>
            <a:endParaRPr lang="en-US" altLang="en-US" smtClean="0"/>
          </a:p>
        </p:txBody>
      </p:sp>
      <p:pic>
        <p:nvPicPr>
          <p:cNvPr id="5939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019425" y="261938"/>
            <a:ext cx="3105150" cy="65960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When Are Upcoming </a:t>
            </a:r>
            <a:br>
              <a:rPr lang="en-US" sz="4000" dirty="0" smtClean="0">
                <a:ln>
                  <a:solidFill>
                    <a:sysClr val="windowText" lastClr="000000"/>
                  </a:solidFill>
                </a:ln>
                <a:solidFill>
                  <a:srgbClr val="99CCFF"/>
                </a:solidFill>
                <a:latin typeface="Cooper Black" panose="0208090404030B020404" pitchFamily="18" charset="0"/>
              </a:rPr>
            </a:br>
            <a:r>
              <a:rPr lang="en-US" sz="4000" dirty="0" smtClean="0">
                <a:ln>
                  <a:solidFill>
                    <a:sysClr val="windowText" lastClr="000000"/>
                  </a:solidFill>
                </a:ln>
                <a:solidFill>
                  <a:srgbClr val="99CCFF"/>
                </a:solidFill>
                <a:latin typeface="Cooper Black" panose="0208090404030B020404" pitchFamily="18" charset="0"/>
              </a:rPr>
              <a:t>School Events?</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628650" y="1825625"/>
            <a:ext cx="788670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Have you conveyed…..</a:t>
            </a:r>
          </a:p>
          <a:p>
            <a:pPr eaLnBrk="1" fontAlgn="auto" hangingPunct="1">
              <a:spcAft>
                <a:spcPts val="0"/>
              </a:spcAft>
              <a:buFont typeface="Wingdings" panose="05000000000000000000" pitchFamily="2" charset="2"/>
              <a:buChar char="ü"/>
              <a:defRPr/>
            </a:pPr>
            <a:r>
              <a:rPr lang="en-US" dirty="0" smtClean="0"/>
              <a:t>dates for family nights?</a:t>
            </a:r>
          </a:p>
          <a:p>
            <a:pPr eaLnBrk="1" fontAlgn="auto" hangingPunct="1">
              <a:spcAft>
                <a:spcPts val="0"/>
              </a:spcAft>
              <a:buFont typeface="Wingdings" panose="05000000000000000000" pitchFamily="2" charset="2"/>
              <a:buChar char="ü"/>
              <a:defRPr/>
            </a:pPr>
            <a:r>
              <a:rPr lang="en-US" dirty="0"/>
              <a:t>dates for testing?</a:t>
            </a:r>
          </a:p>
          <a:p>
            <a:pPr eaLnBrk="1" fontAlgn="auto" hangingPunct="1">
              <a:spcAft>
                <a:spcPts val="0"/>
              </a:spcAft>
              <a:buFont typeface="Wingdings" panose="05000000000000000000" pitchFamily="2" charset="2"/>
              <a:buChar char="ü"/>
              <a:defRPr/>
            </a:pPr>
            <a:r>
              <a:rPr lang="en-US" dirty="0" smtClean="0"/>
              <a:t>information about sporting events?</a:t>
            </a:r>
          </a:p>
          <a:p>
            <a:pPr eaLnBrk="1" fontAlgn="auto" hangingPunct="1">
              <a:spcAft>
                <a:spcPts val="0"/>
              </a:spcAft>
              <a:buFont typeface="Wingdings" panose="05000000000000000000" pitchFamily="2" charset="2"/>
              <a:buChar char="ü"/>
              <a:defRPr/>
            </a:pPr>
            <a:r>
              <a:rPr lang="en-US" dirty="0" smtClean="0"/>
              <a:t>information about extra-curricular activities?</a:t>
            </a:r>
          </a:p>
          <a:p>
            <a:pPr eaLnBrk="1" fontAlgn="auto" hangingPunct="1">
              <a:spcAft>
                <a:spcPts val="0"/>
              </a:spcAft>
              <a:buFont typeface="Wingdings" panose="05000000000000000000" pitchFamily="2" charset="2"/>
              <a:buChar char="ü"/>
              <a:defRPr/>
            </a:pPr>
            <a:r>
              <a:rPr lang="en-US" dirty="0" smtClean="0"/>
              <a:t>deadlines for class requirements?</a:t>
            </a:r>
            <a:endParaRPr lang="en-US" dirty="0"/>
          </a:p>
          <a:p>
            <a:pPr marL="0" indent="0" eaLnBrk="1" fontAlgn="auto" hangingPunct="1">
              <a:spcAft>
                <a:spcPts val="0"/>
              </a:spcAft>
              <a:buFont typeface="Arial" panose="020B0604020202020204" pitchFamily="34" charset="0"/>
              <a:buNone/>
              <a:defRPr/>
            </a:pPr>
            <a:endParaRPr lang="en-US" dirty="0"/>
          </a:p>
        </p:txBody>
      </p:sp>
      <p:pic>
        <p:nvPicPr>
          <p:cNvPr id="6144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4813" y="452278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How Do I Prepare for Parent-Teacher Conferences?</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628650" y="1825625"/>
            <a:ext cx="788670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Have you conveyed….</a:t>
            </a:r>
          </a:p>
          <a:p>
            <a:pPr eaLnBrk="1" fontAlgn="auto" hangingPunct="1">
              <a:spcAft>
                <a:spcPts val="0"/>
              </a:spcAft>
              <a:defRPr/>
            </a:pPr>
            <a:r>
              <a:rPr lang="en-US" dirty="0" smtClean="0"/>
              <a:t>the schedule for conferences?</a:t>
            </a:r>
          </a:p>
          <a:p>
            <a:pPr eaLnBrk="1" fontAlgn="auto" hangingPunct="1">
              <a:spcAft>
                <a:spcPts val="0"/>
              </a:spcAft>
              <a:defRPr/>
            </a:pPr>
            <a:r>
              <a:rPr lang="en-US" dirty="0" smtClean="0"/>
              <a:t>the outcomes for conferences?</a:t>
            </a:r>
          </a:p>
          <a:p>
            <a:pPr eaLnBrk="1" fontAlgn="auto" hangingPunct="1">
              <a:spcAft>
                <a:spcPts val="0"/>
              </a:spcAft>
              <a:defRPr/>
            </a:pPr>
            <a:r>
              <a:rPr lang="en-US" dirty="0" smtClean="0"/>
              <a:t>tools and resources to support families in preparing for conferences?</a:t>
            </a:r>
          </a:p>
          <a:p>
            <a:pPr eaLnBrk="1" fontAlgn="auto" hangingPunct="1">
              <a:spcAft>
                <a:spcPts val="0"/>
              </a:spcAft>
              <a:defRPr/>
            </a:pPr>
            <a:endParaRPr lang="en-US" dirty="0"/>
          </a:p>
          <a:p>
            <a:pPr eaLnBrk="1" fontAlgn="auto" hangingPunct="1">
              <a:spcAft>
                <a:spcPts val="0"/>
              </a:spcAft>
              <a:defRPr/>
            </a:pPr>
            <a:endParaRPr lang="en-US" dirty="0" smtClean="0"/>
          </a:p>
          <a:p>
            <a:pPr marL="0" indent="0" eaLnBrk="1" fontAlgn="auto" hangingPunct="1">
              <a:spcAft>
                <a:spcPts val="0"/>
              </a:spcAft>
              <a:buFont typeface="Arial" panose="020B0604020202020204" pitchFamily="34" charset="0"/>
              <a:buNone/>
              <a:defRPr/>
            </a:pPr>
            <a:r>
              <a:rPr lang="en-US" b="1" dirty="0" smtClean="0">
                <a:solidFill>
                  <a:schemeClr val="accent5"/>
                </a:solidFill>
              </a:rPr>
              <a:t>Refer to Module 6 – Open House and Conferences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78100" y="185738"/>
            <a:ext cx="43862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363"/>
            <a:ext cx="9604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How Can I Volunteer</a:t>
            </a:r>
            <a:br>
              <a:rPr lang="en-US" sz="4000" dirty="0" smtClean="0">
                <a:ln>
                  <a:solidFill>
                    <a:sysClr val="windowText" lastClr="000000"/>
                  </a:solidFill>
                </a:ln>
                <a:solidFill>
                  <a:srgbClr val="99CCFF"/>
                </a:solidFill>
                <a:latin typeface="Cooper Black" panose="0208090404030B020404" pitchFamily="18" charset="0"/>
              </a:rPr>
            </a:br>
            <a:r>
              <a:rPr lang="en-US" sz="4000" dirty="0" smtClean="0">
                <a:ln>
                  <a:solidFill>
                    <a:sysClr val="windowText" lastClr="000000"/>
                  </a:solidFill>
                </a:ln>
                <a:solidFill>
                  <a:srgbClr val="99CCFF"/>
                </a:solidFill>
                <a:latin typeface="Cooper Black" panose="0208090404030B020404" pitchFamily="18" charset="0"/>
              </a:rPr>
              <a:t> at School?</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628650" y="1825625"/>
            <a:ext cx="788670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Have you conveyed….</a:t>
            </a:r>
          </a:p>
          <a:p>
            <a:pPr eaLnBrk="1" fontAlgn="auto" hangingPunct="1">
              <a:spcAft>
                <a:spcPts val="0"/>
              </a:spcAft>
              <a:buFont typeface="Wingdings" panose="05000000000000000000" pitchFamily="2" charset="2"/>
              <a:buChar char="ü"/>
              <a:defRPr/>
            </a:pPr>
            <a:r>
              <a:rPr lang="en-US" dirty="0"/>
              <a:t>a</a:t>
            </a:r>
            <a:r>
              <a:rPr lang="en-US" dirty="0" smtClean="0"/>
              <a:t> list of activities/sign up for the year</a:t>
            </a:r>
          </a:p>
          <a:p>
            <a:pPr eaLnBrk="1" fontAlgn="auto" hangingPunct="1">
              <a:spcAft>
                <a:spcPts val="0"/>
              </a:spcAft>
              <a:buFont typeface="Wingdings" panose="05000000000000000000" pitchFamily="2" charset="2"/>
              <a:buChar char="ü"/>
              <a:defRPr/>
            </a:pPr>
            <a:r>
              <a:rPr lang="en-US" dirty="0" smtClean="0"/>
              <a:t>opportunities to help in office (copies, bulletin boards, etc.)</a:t>
            </a:r>
          </a:p>
          <a:p>
            <a:pPr eaLnBrk="1" fontAlgn="auto" hangingPunct="1">
              <a:spcAft>
                <a:spcPts val="0"/>
              </a:spcAft>
              <a:buFont typeface="Wingdings" panose="05000000000000000000" pitchFamily="2" charset="2"/>
              <a:buChar char="ü"/>
              <a:defRPr/>
            </a:pPr>
            <a:r>
              <a:rPr lang="en-US" dirty="0" smtClean="0"/>
              <a:t>activities to help students (i.e. reading to students, chaperone field trips, etc.)</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r>
              <a:rPr lang="en-US" dirty="0" smtClean="0">
                <a:solidFill>
                  <a:schemeClr val="accent5"/>
                </a:solidFill>
              </a:rPr>
              <a:t>Refer to Module 6:  Encouraging Involvement</a:t>
            </a:r>
            <a:endParaRPr lang="en-US" dirty="0">
              <a:solidFill>
                <a:schemeClr val="accent5"/>
              </a:solidFill>
            </a:endParaRPr>
          </a:p>
        </p:txBody>
      </p:sp>
      <p:pic>
        <p:nvPicPr>
          <p:cNvPr id="6758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264025"/>
            <a:ext cx="31051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How Can I Collaborate </a:t>
            </a:r>
            <a:br>
              <a:rPr lang="en-US" sz="4000" dirty="0" smtClean="0">
                <a:ln>
                  <a:solidFill>
                    <a:sysClr val="windowText" lastClr="000000"/>
                  </a:solidFill>
                </a:ln>
                <a:solidFill>
                  <a:srgbClr val="99CCFF"/>
                </a:solidFill>
                <a:latin typeface="Cooper Black" panose="0208090404030B020404" pitchFamily="18" charset="0"/>
              </a:rPr>
            </a:br>
            <a:r>
              <a:rPr lang="en-US" sz="4000" dirty="0" smtClean="0">
                <a:ln>
                  <a:solidFill>
                    <a:sysClr val="windowText" lastClr="000000"/>
                  </a:solidFill>
                </a:ln>
                <a:solidFill>
                  <a:srgbClr val="99CCFF"/>
                </a:solidFill>
                <a:latin typeface="Cooper Black" panose="0208090404030B020404" pitchFamily="18" charset="0"/>
              </a:rPr>
              <a:t>With The Community?</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628650" y="2063750"/>
            <a:ext cx="788670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Have you conveyed…..</a:t>
            </a:r>
          </a:p>
          <a:p>
            <a:pPr eaLnBrk="1" fontAlgn="auto" hangingPunct="1">
              <a:spcAft>
                <a:spcPts val="0"/>
              </a:spcAft>
              <a:buFont typeface="Wingdings" panose="05000000000000000000" pitchFamily="2" charset="2"/>
              <a:buChar char="ü"/>
              <a:defRPr/>
            </a:pPr>
            <a:r>
              <a:rPr lang="en-US" dirty="0"/>
              <a:t> </a:t>
            </a:r>
            <a:r>
              <a:rPr lang="en-US" dirty="0" smtClean="0"/>
              <a:t>how families can participate on school committees?</a:t>
            </a:r>
          </a:p>
          <a:p>
            <a:pPr eaLnBrk="1" fontAlgn="auto" hangingPunct="1">
              <a:spcAft>
                <a:spcPts val="0"/>
              </a:spcAft>
              <a:buFont typeface="Wingdings" panose="05000000000000000000" pitchFamily="2" charset="2"/>
              <a:buChar char="ü"/>
              <a:defRPr/>
            </a:pPr>
            <a:r>
              <a:rPr lang="en-US" dirty="0"/>
              <a:t>h</a:t>
            </a:r>
            <a:r>
              <a:rPr lang="en-US" dirty="0" smtClean="0"/>
              <a:t>ow families can advocate for the school in the community?</a:t>
            </a:r>
            <a:endParaRPr lang="en-US" dirty="0"/>
          </a:p>
        </p:txBody>
      </p:sp>
      <p:pic>
        <p:nvPicPr>
          <p:cNvPr id="6963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068763"/>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355600"/>
            <a:ext cx="4338637"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138" y="288925"/>
            <a:ext cx="15605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123825"/>
            <a:ext cx="492125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238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34975"/>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92075"/>
            <a:ext cx="652145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363" y="101163"/>
            <a:ext cx="7886700" cy="1325563"/>
          </a:xfrm>
          <a:extLst/>
        </p:spPr>
        <p:txBody>
          <a:bodyPr rtlCol="0">
            <a:normAutofit/>
          </a:bodyPr>
          <a:lstStyle/>
          <a:p>
            <a:pPr algn="ctr" eaLnBrk="1" fontAlgn="auto" hangingPunct="1">
              <a:spcAft>
                <a:spcPts val="0"/>
              </a:spcAft>
              <a:defRPr/>
            </a:pPr>
            <a:r>
              <a:rPr lang="en-US" dirty="0">
                <a:ln>
                  <a:solidFill>
                    <a:sysClr val="windowText" lastClr="000000"/>
                  </a:solidFill>
                </a:ln>
                <a:solidFill>
                  <a:srgbClr val="99CCFF"/>
                </a:solidFill>
                <a:latin typeface="Cooper Black" panose="0208090404030B020404" pitchFamily="18" charset="0"/>
              </a:rPr>
              <a:t>Icons Used in Presentation</a:t>
            </a:r>
            <a:endParaRPr lang="en-US" dirty="0">
              <a:ln>
                <a:solidFill>
                  <a:sysClr val="windowText" lastClr="000000"/>
                </a:solidFill>
              </a:ln>
              <a:solidFill>
                <a:srgbClr val="FF9900"/>
              </a:solidFill>
              <a:latin typeface="Cooper Black" panose="0208090404030B020404" pitchFamily="18" charset="0"/>
            </a:endParaRPr>
          </a:p>
        </p:txBody>
      </p:sp>
      <p:pic>
        <p:nvPicPr>
          <p:cNvPr id="2253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450" y="1852613"/>
            <a:ext cx="12684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54850" y="1784350"/>
            <a:ext cx="9969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97300" y="1773238"/>
            <a:ext cx="14081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4"/>
          <p:cNvSpPr>
            <a:spLocks noChangeArrowheads="1"/>
          </p:cNvSpPr>
          <p:nvPr>
            <p:custDataLst>
              <p:tags r:id="rId2"/>
            </p:custDataLst>
          </p:nvPr>
        </p:nvSpPr>
        <p:spPr bwMode="auto">
          <a:xfrm>
            <a:off x="471488" y="3313113"/>
            <a:ext cx="20494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files that can be saved to your computer from the FILES POD while watching the webinar</a:t>
            </a:r>
          </a:p>
        </p:txBody>
      </p:sp>
      <p:sp>
        <p:nvSpPr>
          <p:cNvPr id="22535" name="Rectangle 15"/>
          <p:cNvSpPr>
            <a:spLocks noChangeArrowheads="1"/>
          </p:cNvSpPr>
          <p:nvPr>
            <p:custDataLst>
              <p:tags r:id="rId3"/>
            </p:custDataLst>
          </p:nvPr>
        </p:nvSpPr>
        <p:spPr bwMode="auto">
          <a:xfrm>
            <a:off x="6734175" y="3313113"/>
            <a:ext cx="2162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a webinar can be watched related to the content discussed</a:t>
            </a:r>
          </a:p>
        </p:txBody>
      </p:sp>
      <p:sp>
        <p:nvSpPr>
          <p:cNvPr id="22536" name="Rectangle 16"/>
          <p:cNvSpPr>
            <a:spLocks noChangeArrowheads="1"/>
          </p:cNvSpPr>
          <p:nvPr>
            <p:custDataLst>
              <p:tags r:id="rId4"/>
            </p:custDataLst>
          </p:nvPr>
        </p:nvSpPr>
        <p:spPr bwMode="auto">
          <a:xfrm>
            <a:off x="3468688" y="3313113"/>
            <a:ext cx="2255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a website link that will be useful related to the content discussed</a:t>
            </a:r>
          </a:p>
        </p:txBody>
      </p:sp>
      <p:cxnSp>
        <p:nvCxnSpPr>
          <p:cNvPr id="4" name="Straight Connector 3"/>
          <p:cNvCxnSpPr/>
          <p:nvPr/>
        </p:nvCxnSpPr>
        <p:spPr>
          <a:xfrm>
            <a:off x="2924175" y="1524000"/>
            <a:ext cx="7938" cy="420052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126163" y="1539875"/>
            <a:ext cx="7937" cy="4202113"/>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custDataLst>
              <p:tags r:id="rId1"/>
            </p:custDataLst>
          </p:nvPr>
        </p:nvSpPr>
        <p:spPr bwMode="auto">
          <a:xfrm>
            <a:off x="12700" y="158750"/>
            <a:ext cx="96012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ctr" hangingPunct="1">
              <a:lnSpc>
                <a:spcPct val="100000"/>
              </a:lnSpc>
              <a:spcBef>
                <a:spcPct val="0"/>
              </a:spcBef>
              <a:buFontTx/>
              <a:buNone/>
            </a:pPr>
            <a:endParaRPr lang="en-US" altLang="en-US" sz="2000">
              <a:solidFill>
                <a:srgbClr val="000000"/>
              </a:solidFill>
            </a:endParaRPr>
          </a:p>
          <a:p>
            <a:pPr algn="ctr" eaLnBrk="1" fontAlgn="ctr" hangingPunct="1">
              <a:lnSpc>
                <a:spcPct val="100000"/>
              </a:lnSpc>
              <a:spcBef>
                <a:spcPct val="0"/>
              </a:spcBef>
              <a:buFontTx/>
              <a:buNone/>
            </a:pPr>
            <a:endParaRPr lang="en-US" altLang="en-US" sz="3200">
              <a:solidFill>
                <a:srgbClr val="000000"/>
              </a:solidFill>
            </a:endParaRPr>
          </a:p>
          <a:p>
            <a:pPr algn="ctr" eaLnBrk="1" fontAlgn="ctr" hangingPunct="1">
              <a:lnSpc>
                <a:spcPct val="100000"/>
              </a:lnSpc>
              <a:spcBef>
                <a:spcPct val="0"/>
              </a:spcBef>
              <a:buFontTx/>
              <a:buNone/>
            </a:pPr>
            <a:endParaRPr lang="en-US" altLang="en-US" sz="3200">
              <a:solidFill>
                <a:srgbClr val="000000"/>
              </a:solidFill>
            </a:endParaRPr>
          </a:p>
          <a:p>
            <a:pPr eaLnBrk="1" fontAlgn="ctr" hangingPunct="1">
              <a:lnSpc>
                <a:spcPct val="100000"/>
              </a:lnSpc>
              <a:spcBef>
                <a:spcPct val="0"/>
              </a:spcBef>
              <a:buFont typeface="Arial" panose="020B0604020202020204" pitchFamily="34" charset="0"/>
              <a:buNone/>
            </a:pPr>
            <a:r>
              <a:rPr lang="en-US" altLang="en-US" sz="3200">
                <a:solidFill>
                  <a:srgbClr val="000000"/>
                </a:solidFill>
              </a:rPr>
              <a:t>                                  </a:t>
            </a:r>
          </a:p>
          <a:p>
            <a:pPr eaLnBrk="1" fontAlgn="ctr" hangingPunct="1">
              <a:lnSpc>
                <a:spcPct val="100000"/>
              </a:lnSpc>
              <a:spcBef>
                <a:spcPct val="0"/>
              </a:spcBef>
              <a:buFont typeface="Arial" panose="020B0604020202020204" pitchFamily="34" charset="0"/>
              <a:buNone/>
            </a:pPr>
            <a:endParaRPr lang="en-US" altLang="en-US" sz="3200">
              <a:solidFill>
                <a:srgbClr val="000000"/>
              </a:solidFill>
            </a:endParaRPr>
          </a:p>
          <a:p>
            <a:pPr eaLnBrk="1" fontAlgn="ctr" hangingPunct="1">
              <a:lnSpc>
                <a:spcPct val="100000"/>
              </a:lnSpc>
              <a:spcBef>
                <a:spcPct val="0"/>
              </a:spcBef>
              <a:buFont typeface="Arial" panose="020B0604020202020204" pitchFamily="34" charset="0"/>
              <a:buNone/>
            </a:pPr>
            <a:endParaRPr lang="en-US" altLang="en-US" sz="3200">
              <a:solidFill>
                <a:srgbClr val="000000"/>
              </a:solidFill>
            </a:endParaRPr>
          </a:p>
          <a:p>
            <a:pPr algn="ctr" eaLnBrk="1" fontAlgn="ctr" hangingPunct="1">
              <a:lnSpc>
                <a:spcPct val="100000"/>
              </a:lnSpc>
              <a:spcBef>
                <a:spcPct val="0"/>
              </a:spcBef>
              <a:buFont typeface="Arial" panose="020B0604020202020204" pitchFamily="34" charset="0"/>
              <a:buNone/>
            </a:pPr>
            <a:r>
              <a:rPr lang="en-US" altLang="en-US" sz="3200">
                <a:solidFill>
                  <a:srgbClr val="000000"/>
                </a:solidFill>
                <a:hlinkClick r:id="rId7"/>
              </a:rPr>
              <a:t>www.ksdetasn.org/kpirc</a:t>
            </a:r>
            <a:r>
              <a:rPr lang="en-US" altLang="en-US" sz="3200">
                <a:solidFill>
                  <a:srgbClr val="000000"/>
                </a:solidFill>
              </a:rPr>
              <a:t> </a:t>
            </a:r>
          </a:p>
          <a:p>
            <a:pPr eaLnBrk="1" fontAlgn="ctr" hangingPunct="1">
              <a:lnSpc>
                <a:spcPct val="100000"/>
              </a:lnSpc>
              <a:spcBef>
                <a:spcPct val="0"/>
              </a:spcBef>
              <a:buFontTx/>
              <a:buNone/>
            </a:pPr>
            <a:endParaRPr lang="en-US" altLang="en-US" sz="3200">
              <a:solidFill>
                <a:srgbClr val="000000"/>
              </a:solidFill>
            </a:endParaRPr>
          </a:p>
        </p:txBody>
      </p:sp>
      <p:sp>
        <p:nvSpPr>
          <p:cNvPr id="77827" name="Title 1"/>
          <p:cNvSpPr txBox="1">
            <a:spLocks/>
          </p:cNvSpPr>
          <p:nvPr>
            <p:custDataLst>
              <p:tags r:id="rId2"/>
            </p:custDataLst>
          </p:nvPr>
        </p:nvSpPr>
        <p:spPr bwMode="auto">
          <a:xfrm>
            <a:off x="381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solidFill>
                <a:srgbClr val="C00000"/>
              </a:solidFill>
            </a:endParaRPr>
          </a:p>
        </p:txBody>
      </p:sp>
      <p:sp>
        <p:nvSpPr>
          <p:cNvPr id="77828" name="Rectangle 2"/>
          <p:cNvSpPr>
            <a:spLocks noChangeArrowheads="1"/>
          </p:cNvSpPr>
          <p:nvPr>
            <p:custDataLst>
              <p:tags r:id="rId3"/>
            </p:custDataLst>
          </p:nvPr>
        </p:nvSpPr>
        <p:spPr bwMode="auto">
          <a:xfrm>
            <a:off x="3760788" y="3244850"/>
            <a:ext cx="23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a:t>
            </a:r>
          </a:p>
        </p:txBody>
      </p:sp>
      <p:pic>
        <p:nvPicPr>
          <p:cNvPr id="778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0888" y="1141413"/>
            <a:ext cx="17208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9" descr="C:\Users\ssipe\Desktop\TASN Log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150" y="1322388"/>
            <a:ext cx="188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1"/>
          <p:cNvSpPr>
            <a:spLocks noChangeArrowheads="1"/>
          </p:cNvSpPr>
          <p:nvPr>
            <p:custDataLst>
              <p:tags r:id="rId4"/>
            </p:custDataLst>
          </p:nvPr>
        </p:nvSpPr>
        <p:spPr bwMode="auto">
          <a:xfrm>
            <a:off x="12700" y="1997075"/>
            <a:ext cx="89789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r>
              <a:rPr lang="en-US" altLang="en-US" sz="1800">
                <a:solidFill>
                  <a:srgbClr val="000000"/>
                </a:solidFill>
              </a:rPr>
              <a:t>	Special thanks is given to the 	Louisiana Department of Education in the 	development of this module and additional resources.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99CCFF"/>
                </a:solidFill>
                <a:latin typeface="Cooper Black" panose="0208090404030B020404" pitchFamily="18" charset="0"/>
              </a:rPr>
              <a:t>This Module Addresses:</a:t>
            </a:r>
            <a:endParaRPr lang="en-US" dirty="0">
              <a:ln>
                <a:solidFill>
                  <a:sysClr val="windowText" lastClr="000000"/>
                </a:solidFill>
              </a:ln>
              <a:solidFill>
                <a:srgbClr val="99CCFF"/>
              </a:solidFill>
              <a:latin typeface="Cooper Black" panose="0208090404030B020404" pitchFamily="18" charset="0"/>
            </a:endParaRPr>
          </a:p>
        </p:txBody>
      </p:sp>
      <p:sp>
        <p:nvSpPr>
          <p:cNvPr id="24579" name="Content Placeholder 2"/>
          <p:cNvSpPr>
            <a:spLocks noGrp="1"/>
          </p:cNvSpPr>
          <p:nvPr>
            <p:ph sz="half" idx="1"/>
            <p:custDataLst>
              <p:tags r:id="rId2"/>
            </p:custDataLst>
          </p:nvPr>
        </p:nvSpPr>
        <p:spPr>
          <a:xfrm>
            <a:off x="685800" y="2366963"/>
            <a:ext cx="5526088" cy="4351337"/>
          </a:xfrm>
        </p:spPr>
        <p:txBody>
          <a:bodyPr/>
          <a:lstStyle/>
          <a:p>
            <a:pPr eaLnBrk="1" hangingPunct="1"/>
            <a:r>
              <a:rPr lang="en-US" altLang="en-US" smtClean="0"/>
              <a:t>Common questions asked by families</a:t>
            </a:r>
          </a:p>
          <a:p>
            <a:pPr eaLnBrk="1" hangingPunct="1"/>
            <a:r>
              <a:rPr lang="en-US" altLang="en-US" smtClean="0"/>
              <a:t>Strategies to address frequently asked questions</a:t>
            </a:r>
          </a:p>
          <a:p>
            <a:pPr eaLnBrk="1" hangingPunct="1"/>
            <a:endParaRPr lang="en-US" altLang="en-US" smtClean="0"/>
          </a:p>
          <a:p>
            <a:pPr eaLnBrk="1" hangingPunct="1"/>
            <a:endParaRPr lang="en-US" altLang="en-US" smtClean="0"/>
          </a:p>
          <a:p>
            <a:pPr eaLnBrk="1" hangingPunct="1"/>
            <a:endParaRPr lang="en-US" altLang="en-US" smtClean="0"/>
          </a:p>
        </p:txBody>
      </p:sp>
      <p:pic>
        <p:nvPicPr>
          <p:cNvPr id="2458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2075" y="2366963"/>
            <a:ext cx="157956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half" idx="1"/>
            <p:custDataLst>
              <p:tags r:id="rId1"/>
            </p:custDataLst>
          </p:nvPr>
        </p:nvSpPr>
        <p:spPr>
          <a:xfrm>
            <a:off x="628650" y="1825625"/>
            <a:ext cx="8161338" cy="4351338"/>
          </a:xfrm>
        </p:spPr>
        <p:txBody>
          <a:bodyPr/>
          <a:lstStyle/>
          <a:p>
            <a:pPr eaLnBrk="1" hangingPunct="1"/>
            <a:r>
              <a:rPr lang="en-US" altLang="en-US" smtClean="0"/>
              <a:t>If we know what families most commonly have questions about, we can tailor our communication efforts to meet their needs BEFORE they need help</a:t>
            </a:r>
          </a:p>
          <a:p>
            <a:pPr eaLnBrk="1" hangingPunct="1"/>
            <a:r>
              <a:rPr lang="en-US" altLang="en-US" smtClean="0"/>
              <a:t>We cannot assume that families already know this information discussed in this section</a:t>
            </a:r>
          </a:p>
          <a:p>
            <a:pPr eaLnBrk="1" hangingPunct="1"/>
            <a:endParaRPr lang="en-US" altLang="en-US" smtClean="0"/>
          </a:p>
        </p:txBody>
      </p:sp>
      <p:sp>
        <p:nvSpPr>
          <p:cNvPr id="5" name="Title 1"/>
          <p:cNvSpPr>
            <a:spLocks noGrp="1"/>
          </p:cNvSpPr>
          <p:nvPr>
            <p:ph type="title"/>
            <p:custDataLst>
              <p:tags r:id="rId2"/>
            </p:custDataLst>
          </p:nvPr>
        </p:nvSpPr>
        <p:spPr>
          <a:xfrm>
            <a:off x="200281" y="266272"/>
            <a:ext cx="8589491"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99CCFF"/>
                </a:solidFill>
                <a:latin typeface="Cooper Black" panose="0208090404030B020404" pitchFamily="18" charset="0"/>
              </a:rPr>
              <a:t>Why is This Topic Important?  </a:t>
            </a:r>
            <a:endParaRPr lang="en-US" dirty="0">
              <a:ln>
                <a:solidFill>
                  <a:sysClr val="windowText" lastClr="000000"/>
                </a:solidFill>
              </a:ln>
              <a:solidFill>
                <a:srgbClr val="99CCFF"/>
              </a:solidFill>
              <a:latin typeface="Cooper Black" panose="0208090404030B0204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563938" y="361950"/>
            <a:ext cx="4651375"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938" y="1884363"/>
            <a:ext cx="20780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4613"/>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How Do I Contact </a:t>
            </a:r>
            <a:br>
              <a:rPr lang="en-US" sz="4000" dirty="0" smtClean="0">
                <a:ln>
                  <a:solidFill>
                    <a:sysClr val="windowText" lastClr="000000"/>
                  </a:solidFill>
                </a:ln>
                <a:solidFill>
                  <a:srgbClr val="99CCFF"/>
                </a:solidFill>
                <a:latin typeface="Cooper Black" panose="0208090404030B020404" pitchFamily="18" charset="0"/>
              </a:rPr>
            </a:br>
            <a:r>
              <a:rPr lang="en-US" sz="4000" dirty="0" smtClean="0">
                <a:ln>
                  <a:solidFill>
                    <a:sysClr val="windowText" lastClr="000000"/>
                  </a:solidFill>
                </a:ln>
                <a:solidFill>
                  <a:srgbClr val="99CCFF"/>
                </a:solidFill>
                <a:latin typeface="Cooper Black" panose="0208090404030B020404" pitchFamily="18" charset="0"/>
              </a:rPr>
              <a:t>School Personnel?</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628650" y="1825625"/>
            <a:ext cx="788670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Have you conveyed……</a:t>
            </a:r>
          </a:p>
          <a:p>
            <a:pPr eaLnBrk="1" fontAlgn="auto" hangingPunct="1">
              <a:spcAft>
                <a:spcPts val="0"/>
              </a:spcAft>
              <a:buFont typeface="Wingdings" panose="05000000000000000000" pitchFamily="2" charset="2"/>
              <a:buChar char="ü"/>
              <a:defRPr/>
            </a:pPr>
            <a:r>
              <a:rPr lang="en-US" dirty="0" smtClean="0"/>
              <a:t>your contact information (listed in multiple locations)?</a:t>
            </a:r>
          </a:p>
          <a:p>
            <a:pPr eaLnBrk="1" fontAlgn="auto" hangingPunct="1">
              <a:spcAft>
                <a:spcPts val="0"/>
              </a:spcAft>
              <a:buFont typeface="Wingdings" panose="05000000000000000000" pitchFamily="2" charset="2"/>
              <a:buChar char="ü"/>
              <a:defRPr/>
            </a:pPr>
            <a:r>
              <a:rPr lang="en-US" dirty="0"/>
              <a:t>h</a:t>
            </a:r>
            <a:r>
              <a:rPr lang="en-US" dirty="0" smtClean="0"/>
              <a:t>ow to contact school for issues not relating to your classroom?</a:t>
            </a:r>
            <a:endParaRPr lang="en-US" dirty="0"/>
          </a:p>
        </p:txBody>
      </p:sp>
      <p:pic>
        <p:nvPicPr>
          <p:cNvPr id="3072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9950" y="4597400"/>
            <a:ext cx="1649413"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2288" y="4605338"/>
            <a:ext cx="163353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How Can I Check Grades?</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247650" y="1825625"/>
            <a:ext cx="818515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a:t>Have you </a:t>
            </a:r>
            <a:r>
              <a:rPr lang="en-US" dirty="0" smtClean="0"/>
              <a:t>conveyed…. </a:t>
            </a:r>
          </a:p>
          <a:p>
            <a:pPr eaLnBrk="1" fontAlgn="auto" hangingPunct="1">
              <a:spcAft>
                <a:spcPts val="0"/>
              </a:spcAft>
              <a:buFont typeface="Wingdings" panose="05000000000000000000" pitchFamily="2" charset="2"/>
              <a:buChar char="ü"/>
              <a:defRPr/>
            </a:pPr>
            <a:r>
              <a:rPr lang="en-US" dirty="0"/>
              <a:t>l</a:t>
            </a:r>
            <a:r>
              <a:rPr lang="en-US" dirty="0" smtClean="0"/>
              <a:t>og in information if grades are online?</a:t>
            </a:r>
          </a:p>
          <a:p>
            <a:pPr eaLnBrk="1" fontAlgn="auto" hangingPunct="1">
              <a:spcAft>
                <a:spcPts val="0"/>
              </a:spcAft>
              <a:buFont typeface="Wingdings" panose="05000000000000000000" pitchFamily="2" charset="2"/>
              <a:buChar char="ü"/>
              <a:defRPr/>
            </a:pPr>
            <a:r>
              <a:rPr lang="en-US" dirty="0"/>
              <a:t>a</a:t>
            </a:r>
            <a:r>
              <a:rPr lang="en-US" dirty="0" smtClean="0"/>
              <a:t> statement/policy on how often grades are updated in the system?</a:t>
            </a:r>
          </a:p>
          <a:p>
            <a:pPr eaLnBrk="1" fontAlgn="auto" hangingPunct="1">
              <a:spcAft>
                <a:spcPts val="0"/>
              </a:spcAft>
              <a:buFont typeface="Wingdings" panose="05000000000000000000" pitchFamily="2" charset="2"/>
              <a:buChar char="ü"/>
              <a:defRPr/>
            </a:pPr>
            <a:r>
              <a:rPr lang="en-US" dirty="0"/>
              <a:t>w</a:t>
            </a:r>
            <a:r>
              <a:rPr lang="en-US" dirty="0" smtClean="0"/>
              <a:t>hat grades consist of… quiz, tests, projects, etc.?</a:t>
            </a:r>
            <a:endParaRPr lang="en-US" dirty="0"/>
          </a:p>
        </p:txBody>
      </p:sp>
      <p:pic>
        <p:nvPicPr>
          <p:cNvPr id="3277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6338" y="4654550"/>
            <a:ext cx="36814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99CCFF"/>
                </a:solidFill>
                <a:latin typeface="Cooper Black" panose="0208090404030B020404" pitchFamily="18" charset="0"/>
              </a:rPr>
              <a:t>How Do I Check Attendance?</a:t>
            </a:r>
            <a:endParaRPr lang="en-US" sz="4000" dirty="0">
              <a:ln>
                <a:solidFill>
                  <a:sysClr val="windowText" lastClr="000000"/>
                </a:solidFill>
              </a:ln>
              <a:solidFill>
                <a:srgbClr val="99CCFF"/>
              </a:solidFill>
              <a:latin typeface="Cooper Black" panose="0208090404030B020404" pitchFamily="18" charset="0"/>
            </a:endParaRPr>
          </a:p>
        </p:txBody>
      </p:sp>
      <p:sp>
        <p:nvSpPr>
          <p:cNvPr id="3" name="Content Placeholder 2"/>
          <p:cNvSpPr>
            <a:spLocks noGrp="1"/>
          </p:cNvSpPr>
          <p:nvPr>
            <p:ph idx="1"/>
            <p:custDataLst>
              <p:tags r:id="rId2"/>
            </p:custDataLst>
          </p:nvPr>
        </p:nvSpPr>
        <p:spPr>
          <a:xfrm>
            <a:off x="4333875" y="1825625"/>
            <a:ext cx="4711700" cy="4351338"/>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Have you conveyed….</a:t>
            </a:r>
          </a:p>
          <a:p>
            <a:pPr eaLnBrk="1" fontAlgn="auto" hangingPunct="1">
              <a:spcAft>
                <a:spcPts val="0"/>
              </a:spcAft>
              <a:buFont typeface="Wingdings" panose="05000000000000000000" pitchFamily="2" charset="2"/>
              <a:buChar char="ü"/>
              <a:defRPr/>
            </a:pPr>
            <a:r>
              <a:rPr lang="en-US" dirty="0"/>
              <a:t>t</a:t>
            </a:r>
            <a:r>
              <a:rPr lang="en-US" dirty="0" smtClean="0"/>
              <a:t>he method of notification for student’s absence?</a:t>
            </a:r>
          </a:p>
          <a:p>
            <a:pPr eaLnBrk="1" fontAlgn="auto" hangingPunct="1">
              <a:spcAft>
                <a:spcPts val="0"/>
              </a:spcAft>
              <a:buFont typeface="Wingdings" panose="05000000000000000000" pitchFamily="2" charset="2"/>
              <a:buChar char="ü"/>
              <a:defRPr/>
            </a:pPr>
            <a:r>
              <a:rPr lang="en-US" dirty="0"/>
              <a:t>h</a:t>
            </a:r>
            <a:r>
              <a:rPr lang="en-US" dirty="0" smtClean="0"/>
              <a:t>ow to track number of absences (on-line systems)?</a:t>
            </a:r>
            <a:endParaRPr lang="en-US" dirty="0"/>
          </a:p>
        </p:txBody>
      </p:sp>
      <p:pic>
        <p:nvPicPr>
          <p:cNvPr id="3482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1963" y="1825625"/>
            <a:ext cx="20574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PRESENTER_SHAPEINFO" val="&lt;ThreeDShapeInfo&gt;&lt;uuid val=&quot;{A6D08029-EE1D-47E3-B37D-2E7D9ECCC8A1}&quot;/&gt;&lt;isInvalidForFieldText val=&quot;0&quot;/&gt;&lt;Image&gt;&lt;filename val=&quot;C:\Users\Kevin\AppData\Local\Temp\CP44921685434Session\CPTrustFolder44921685450\PPTImport449226053446\data\asimages\{A6D08029-EE1D-47E3-B37D-2E7D9ECCC8A1}_1.png&quot;/&gt;&lt;left val=&quot;28&quot;/&gt;&lt;top val=&quot;20&quot;/&gt;&lt;width val=&quot;908&quot;/&gt;&lt;height val=&quot;323&quot;/&gt;&lt;hasText val=&quot;1&quot;/&gt;&lt;/Image&gt;&lt;/ThreeDShapeInfo&gt;"/>
  <p:tag name="PRESENTER_SHAPETEXTINFO" val="&lt;ShapeTextInfo&gt;&lt;TableIndex row=&quot;-1&quot; col=&quot;-1&quot;&gt;&lt;linesCount val=&quot;2&quot;/&gt;&lt;lineCharCount val=&quot;22&quot;/&gt;&lt;lineCharCount val=&quot;1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PRESENTER_SHAPEINFO" val="&lt;ThreeDShapeInfo&gt;&lt;uuid val=&quot;{66A89041-36C4-4EBD-89A3-534B0D4F02A7}&quot;/&gt;&lt;isInvalidForFieldText val=&quot;0&quot;/&gt;&lt;Image&gt;&lt;filename val=&quot;C:\Users\Kevin\AppData\Local\Temp\CP44921685434Session\CPTrustFolder44921685450\PPTImport449226053446\data\asimages\{66A89041-36C4-4EBD-89A3-534B0D4F02A7}_1.png&quot;/&gt;&lt;left val=&quot;42&quot;/&gt;&lt;top val=&quot;346&quot;/&gt;&lt;width val=&quot;844&quot;/&gt;&lt;height val=&quot;117&quot;/&gt;&lt;hasText val=&quot;1&quot;/&gt;&lt;/Image&gt;&lt;/ThreeDShapeInfo&gt;"/>
  <p:tag name="PRESENTER_SHAPETEXTINFO" val="&lt;ShapeTextInfo&gt;&lt;TableIndex row=&quot;-1&quot; col=&quot;-1&quot;&gt;&lt;linesCount val=&quot;2&quot;/&gt;&lt;lineCharCount val=&quot;30&quot;/&gt;&lt;lineCharCount val=&quot;14&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0ED2F7A8-37B2-4D47-B8C5-06249440868E}&quot;/&gt;&lt;isInvalidForFieldText val=&quot;0&quot;/&gt;&lt;Image&gt;&lt;filename val=&quot;C:\Users\Kevin\AppData\Local\Temp\CP44921685434Session\CPTrustFolder44921685450\PPTImport449226053446\data\asimages\{0ED2F7A8-37B2-4D47-B8C5-06249440868E}_1.png&quot;/&gt;&lt;left val=&quot;64&quot;/&gt;&lt;top val=&quot;602&quot;/&gt;&lt;width val=&quot;836&quot;/&gt;&lt;height val=&quot;43&quot;/&gt;&lt;hasText val=&quot;1&quot;/&gt;&lt;/Image&gt;&lt;/ThreeDShapeInfo&gt;"/>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B87041-3B60-438A-9FB2-DDF8AE6E1717}&quot;/&gt;&lt;isInvalidForFieldText val=&quot;0&quot;/&gt;&lt;Image&gt;&lt;filename val=&quot;C:\Users\Kevin\AppData\Local\Temp\CP44921685434Session\CPTrustFolder44921685450\PPTImport449226053446\data\asimages\{BDB87041-3B60-438A-9FB2-DDF8AE6E1717}_2.png&quot;/&gt;&lt;left val=&quot;4&quot;/&gt;&lt;top val=&quot;59&quot;/&gt;&lt;width val=&quot;987&quot;/&gt;&lt;height val=&quot;62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7ACFC1EE-DD1F-4931-8A62-91A2FB5735A9}&quot;/&gt;&lt;isInvalidForFieldText val=&quot;0&quot;/&gt;&lt;Image&gt;&lt;filename val=&quot;C:\Users\Kevin\AppData\Local\Temp\CP44921685434Session\CPTrustFolder44921685450\PPTImport449226053446\data\asimages\{7ACFC1EE-DD1F-4931-8A62-91A2FB5735A9}_2.png&quot;/&gt;&lt;left val=&quot;205&quot;/&gt;&lt;top val=&quot;396&quot;/&gt;&lt;width val=&quot;61&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4D52E229-A7A7-435E-ACB9-62F71E0ED667}&quot;/&gt;&lt;isInvalidForFieldText val=&quot;0&quot;/&gt;&lt;Image&gt;&lt;filename val=&quot;C:\Users\Kevin\AppData\Local\Temp\CP44921685434Session\CPTrustFolder44921685450\PPTImport449226053446\data\asimages\{4D52E229-A7A7-435E-ACB9-62F71E0ED667}_2.png&quot;/&gt;&lt;left val=&quot;112&quot;/&gt;&lt;top val=&quot;396&quot;/&gt;&lt;width val=&quot;60&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75467EB0-4A33-480C-9A70-03210BB8FF75}&quot;/&gt;&lt;isInvalidForFieldText val=&quot;0&quot;/&gt;&lt;Image&gt;&lt;filename val=&quot;C:\Users\Kevin\AppData\Local\Temp\CP44921685434Session\CPTrustFolder44921685450\PPTImport449226053446\data\asimages\{75467EB0-4A33-480C-9A70-03210BB8FF75}_2.png&quot;/&gt;&lt;left val=&quot;18&quot;/&gt;&lt;top val=&quot;396&quot;/&gt;&lt;width val=&quot;60&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D771B9C0-4E06-4A03-9D86-AFB80F159D86}&quot;/&gt;&lt;isInvalidForFieldText val=&quot;0&quot;/&gt;&lt;Image&gt;&lt;filename val=&quot;C:\Users\Kevin\AppData\Local\Temp\CP44921685434Session\CPTrustFolder44921685450\PPTImport449226053446\data\asimages\{D771B9C0-4E06-4A03-9D86-AFB80F159D86}_2.png&quot;/&gt;&lt;left val=&quot;299&quot;/&gt;&lt;top val=&quot;396&quot;/&gt;&lt;width val=&quot;60&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03B57C64-56E3-4EA6-9B8D-7C7D5E44AEDC}&quot;/&gt;&lt;isInvalidForFieldText val=&quot;0&quot;/&gt;&lt;Image&gt;&lt;filename val=&quot;C:\Users\Kevin\AppData\Local\Temp\CP44921685434Session\CPTrustFolder44921685450\PPTImport449226053446\data\asimages\{03B57C64-56E3-4EA6-9B8D-7C7D5E44AEDC}_2.png&quot;/&gt;&lt;left val=&quot;393&quot;/&gt;&lt;top val=&quot;396&quot;/&gt;&lt;width val=&quot;61&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BB0B3EDA-F94D-42B8-86B4-C392CBC4ECF8}&quot;/&gt;&lt;isInvalidForFieldText val=&quot;0&quot;/&gt;&lt;Image&gt;&lt;filename val=&quot;C:\Users\Kevin\AppData\Local\Temp\CP44921685434Session\CPTrustFolder44921685450\PPTImport449226053446\data\asimages\{BB0B3EDA-F94D-42B8-86B4-C392CBC4ECF8}_2.png&quot;/&gt;&lt;left val=&quot;487&quot;/&gt;&lt;top val=&quot;396&quot;/&gt;&lt;width val=&quot;60&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74C46B52-9817-4E16-B7EC-C89CED85B861}&quot;/&gt;&lt;isInvalidForFieldText val=&quot;0&quot;/&gt;&lt;Image&gt;&lt;filename val=&quot;C:\Users\Kevin\AppData\Local\Temp\CP44921685434Session\CPTrustFolder44921685450\PPTImport449226053446\data\asimages\{74C46B52-9817-4E16-B7EC-C89CED85B861}_2.png&quot;/&gt;&lt;left val=&quot;581&quot;/&gt;&lt;top val=&quot;396&quot;/&gt;&lt;width val=&quot;61&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AFEA6694-5BAF-430F-BBB7-FB18F133EE80}&quot;/&gt;&lt;isInvalidForFieldText val=&quot;0&quot;/&gt;&lt;Image&gt;&lt;filename val=&quot;C:\Users\Kevin\AppData\Local\Temp\CP44921685434Session\CPTrustFolder44921685450\PPTImport449226053446\data\asimages\{AFEA6694-5BAF-430F-BBB7-FB18F133EE80}_2.png&quot;/&gt;&lt;left val=&quot;683&quot;/&gt;&lt;top val=&quot;395&quot;/&gt;&lt;width val=&quot;60&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CE8FCCF5-BED7-444E-B132-179C47DEB165}&quot;/&gt;&lt;isInvalidForFieldText val=&quot;0&quot;/&gt;&lt;Image&gt;&lt;filename val=&quot;C:\Users\Kevin\AppData\Local\Temp\CP44921685434Session\CPTrustFolder44921685450\PPTImport449226053446\data\asimages\{CE8FCCF5-BED7-444E-B132-179C47DEB165}_2.png&quot;/&gt;&lt;left val=&quot;776&quot;/&gt;&lt;top val=&quot;394&quot;/&gt;&lt;width val=&quot;60&quot;/&gt;&lt;height val=&quot;65&quot;/&gt;&lt;hasText val=&quot;1&quot;/&gt;&lt;/Image&gt;&lt;/ThreeDShapeInfo&gt;"/>
  <p:tag name="PRESENTER_SHAPETEXTINFO" val="&lt;ShapeTextInfo&gt;&lt;TableIndex row=&quot;-1&quot; col=&quot;-1&quot;&gt;&lt;linesCount val=&quot;1&quot;/&gt;&lt;lineCharCount val=&quot;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68940C71-5A9E-4CE4-B576-4B69925FF8DB}&quot;/&gt;&lt;isInvalidForFieldText val=&quot;0&quot;/&gt;&lt;Image&gt;&lt;filename val=&quot;C:\Users\Kevin\AppData\Local\Temp\CP44921685434Session\CPTrustFolder44921685450\PPTImport449226053446\data\asimages\{68940C71-5A9E-4CE4-B576-4B69925FF8DB}_2.png&quot;/&gt;&lt;left val=&quot;872&quot;/&gt;&lt;top val=&quot;394&quot;/&gt;&lt;width val=&quot;60&quot;/&gt;&lt;height val=&quot;65&quot;/&gt;&lt;hasText val=&quot;1&quot;/&gt;&lt;/Image&gt;&lt;/ThreeDShapeInfo&gt;"/>
  <p:tag name="PRESENTER_SHAPETEXTINFO" val="&lt;ShapeTextInfo&gt;&lt;TableIndex row=&quot;-1&quot; col=&quot;-1&quot;&gt;&lt;linesCount val=&quot;1&quot;/&gt;&lt;lineCharCount val=&quot;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6354724A-2A10-4344-A6A4-8CC6711509B3}&quot;/&gt;&lt;isInvalidForFieldText val=&quot;0&quot;/&gt;&lt;Image&gt;&lt;filename val=&quot;C:\Users\Kevin\AppData\Local\Temp\CP44921685434Session\CPTrustFolder44921685450\PPTImport449226053446\data\asimages\{6354724A-2A10-4344-A6A4-8CC6711509B3}_2.png&quot;/&gt;&lt;left val=&quot;66&quot;/&gt;&lt;top val=&quot;104&quot;/&gt;&lt;width val=&quot;844&quot;/&gt;&lt;height val=&quot;159&quot;/&gt;&lt;hasText val=&quot;1&quot;/&gt;&lt;/Image&gt;&lt;/ThreeDShapeInfo&gt;"/>
  <p:tag name="PRESENTER_SHAPETEXTINFO" val="&lt;ShapeTextInfo&gt;&lt;TableIndex row=&quot;-1&quot; col=&quot;-1&quot;&gt;&lt;linesCount val=&quot;2&quot;/&gt;&lt;lineCharCount val=&quot;30&quot;/&gt;&lt;lineCharCount val=&quot;5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76A92C83-13FE-4482-A6D3-DAB1310374EA}&quot;/&gt;&lt;isInvalidForFieldText val=&quot;0&quot;/&gt;&lt;Image&gt;&lt;filename val=&quot;C:\Users\Kevin\AppData\Local\Temp\CP44921685434Session\CPTrustFolder44921685450\PPTImport449226053446\data\asimages\{76A92C83-13FE-4482-A6D3-DAB1310374EA}_2.png&quot;/&gt;&lt;left val=&quot;27&quot;/&gt;&lt;top val=&quot;568&quot;/&gt;&lt;width val=&quot;922&quot;/&gt;&lt;height val=&quot;62&quot;/&gt;&lt;hasText val=&quot;1&quot;/&gt;&lt;/Image&gt;&lt;/ThreeDShapeInfo&gt;"/>
  <p:tag name="PRESENTER_SHAPETEXTINFO" val="&lt;ShapeTextInfo&gt;&lt;TableIndex row=&quot;-1&quot; col=&quot;-1&quot;&gt;&lt;linesCount val=&quot;2&quot;/&gt;&lt;lineCharCount val=&quot;98&quot;/&gt;&lt;lineCharCount val=&quot;12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D93FAE-DFBF-40F9-91C6-9951D696C912}&quot;/&gt;&lt;isInvalidForFieldText val=&quot;0&quot;/&gt;&lt;Image&gt;&lt;filename val=&quot;C:\Users\Kevin\AppData\Local\Temp\CP44921685434Session\CPTrustFolder44921685450\PPTImport449226053446\data\asimages\{D9D93FAE-DFBF-40F9-91C6-9951D696C912}_3.png&quot;/&gt;&lt;left val=&quot;68&quot;/&gt;&lt;top val=&quot;10&quot;/&gt;&lt;width val=&quot;829&quot;/&gt;&lt;height val=&quot;140&quot;/&gt;&lt;hasText val=&quot;1&quot;/&gt;&lt;/Image&gt;&lt;/ThreeDShapeInfo&gt;"/>
  <p:tag name="PRESENTER_SHAPETEXTINFO" val="&lt;ShapeTextInfo&gt;&lt;TableIndex row=&quot;-1&quot; col=&quot;-1&quot;&gt;&lt;linesCount val=&quot;1&quot;/&gt;&lt;lineCharCount val=&quot;2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EF1D80F8-F8B2-4733-9F03-DA5006236B76}&quot;/&gt;&lt;isInvalidForFieldText val=&quot;0&quot;/&gt;&lt;Image&gt;&lt;filename val=&quot;C:\Users\Kevin\AppData\Local\Temp\CP44921685434Session\CPTrustFolder44921685450\PPTImport449226053446\data\asimages\{EF1D80F8-F8B2-4733-9F03-DA5006236B76}_3.png&quot;/&gt;&lt;left val=&quot;47&quot;/&gt;&lt;top val=&quot;344&quot;/&gt;&lt;width val=&quot;224&quot;/&gt;&lt;height val=&quot;196&quot;/&gt;&lt;hasText val=&quot;1&quot;/&gt;&lt;/Image&gt;&lt;/ThreeDShapeInfo&gt;"/>
  <p:tag name="PRESENTER_SHAPETEXTINFO" val="&lt;ShapeTextInfo&gt;&lt;TableIndex row=&quot;-1&quot; col=&quot;-1&quot;&gt;&lt;linesCount val=&quot;6&quot;/&gt;&lt;lineCharCount val=&quot;21&quot;/&gt;&lt;lineCharCount val=&quot;16&quot;/&gt;&lt;lineCharCount val=&quot;14&quot;/&gt;&lt;lineCharCount val=&quot;19&quot;/&gt;&lt;lineCharCount val=&quot;19&quot;/&gt;&lt;lineCharCount val=&quot;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633D5A96-14E2-4CD6-98F5-B1BFC016C8D3}&quot;/&gt;&lt;isInvalidForFieldText val=&quot;0&quot;/&gt;&lt;Image&gt;&lt;filename val=&quot;C:\Users\Kevin\AppData\Local\Temp\CP44921685434Session\CPTrustFolder44921685450\PPTImport449226053446\data\asimages\{633D5A96-14E2-4CD6-98F5-B1BFC016C8D3}_3.png&quot;/&gt;&lt;left val=&quot;706&quot;/&gt;&lt;top val=&quot;344&quot;/&gt;&lt;width val=&quot;229&quot;/&gt;&lt;height val=&quot;138&quot;/&gt;&lt;hasText val=&quot;1&quot;/&gt;&lt;/Image&gt;&lt;/ThreeDShapeInfo&gt;"/>
  <p:tag name="PRESENTER_SHAPETEXTINFO" val="&lt;ShapeTextInfo&gt;&lt;TableIndex row=&quot;-1&quot; col=&quot;-1&quot;&gt;&lt;linesCount val=&quot;4&quot;/&gt;&lt;lineCharCount val=&quot;20&quot;/&gt;&lt;lineCharCount val=&quot;15&quot;/&gt;&lt;lineCharCount val=&quot;15&quot;/&gt;&lt;lineCharCount val=&quot;1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50799F6C-8461-48DF-96AA-FE9D1F2E34BF}&quot;/&gt;&lt;isInvalidForFieldText val=&quot;0&quot;/&gt;&lt;Image&gt;&lt;filename val=&quot;C:\Users\Kevin\AppData\Local\Temp\CP44921685434Session\CPTrustFolder44921685450\PPTImport449226053446\data\asimages\{50799F6C-8461-48DF-96AA-FE9D1F2E34BF}_3.png&quot;/&gt;&lt;left val=&quot;360&quot;/&gt;&lt;top val=&quot;344&quot;/&gt;&lt;width val=&quot;249&quot;/&gt;&lt;height val=&quot;138&quot;/&gt;&lt;hasText val=&quot;1&quot;/&gt;&lt;/Image&gt;&lt;/ThreeDShapeInfo&gt;"/>
  <p:tag name="PRESENTER_SHAPETEXTINFO" val="&lt;ShapeTextInfo&gt;&lt;TableIndex row=&quot;-1&quot; col=&quot;-1&quot;&gt;&lt;linesCount val=&quot;4&quot;/&gt;&lt;lineCharCount val=&quot;20&quot;/&gt;&lt;lineCharCount val=&quot;25&quot;/&gt;&lt;lineCharCount val=&quot;23&quot;/&gt;&lt;lineCharCount val=&quot;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7B138C-858A-491B-9983-81BFFABD39FF}&quot;/&gt;&lt;isInvalidForFieldText val=&quot;0&quot;/&gt;&lt;Image&gt;&lt;filename val=&quot;C:\Users\Kevin\AppData\Local\Temp\CP44921685434Session\CPTrustFolder44921685450\PPTImport449226053446\data\asimages\{057B138C-858A-491B-9983-81BFFABD39FF}_4.png&quot;/&gt;&lt;left val=&quot;65&quot;/&gt;&lt;top val=&quot;37&quot;/&gt;&lt;width val=&quot;829&quot;/&gt;&lt;height val=&quot;140&quot;/&gt;&lt;hasText val=&quot;1&quot;/&gt;&lt;/Image&gt;&lt;/ThreeDShapeInfo&gt;"/>
  <p:tag name="PRESENTER_SHAPETEXTINFO" val="&lt;ShapeTextInfo&gt;&lt;TableIndex row=&quot;-1&quot; col=&quot;-1&quot;&gt;&lt;linesCount val=&quot;1&quot;/&gt;&lt;lineCharCount val=&quot;2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415343D0-5E66-4F5D-A4F2-72FBBE3B5372}&quot;/&gt;&lt;isInvalidForFieldText val=&quot;0&quot;/&gt;&lt;Image&gt;&lt;filename val=&quot;C:\Users\Kevin\AppData\Local\Temp\CP44921685434Session\CPTrustFolder44921685450\PPTImport449226053446\data\asimages\{415343D0-5E66-4F5D-A4F2-72FBBE3B5372}_4.png&quot;/&gt;&lt;left val=&quot;60&quot;/&gt;&lt;top val=&quot;236&quot;/&gt;&lt;width val=&quot;592&quot;/&gt;&lt;height val=&quot;469&quot;/&gt;&lt;hasText val=&quot;1&quot;/&gt;&lt;/Image&gt;&lt;/ThreeDShapeInfo&gt;"/>
  <p:tag name="PRESENTER_SHAPETEXTINFO" val="&lt;ShapeTextInfo&gt;&lt;TableIndex row=&quot;-1&quot; col=&quot;-1&quot;&gt;&lt;linesCount val=&quot;6&quot;/&gt;&lt;lineCharCount val=&quot;26&quot;/&gt;&lt;lineCharCount val=&quot;9&quot;/&gt;&lt;lineCharCount val=&quot;33&quot;/&gt;&lt;lineCharCount val=&quot;16&quot;/&gt;&lt;lineCharCount val=&quot;1&quot;/&gt;&lt;lineCharCount val=&quot;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441B3A89-DF8D-4411-B4D3-427188A5B58A}&quot;/&gt;&lt;isInvalidForFieldText val=&quot;0&quot;/&gt;&lt;Image&gt;&lt;filename val=&quot;C:\Users\Kevin\AppData\Local\Temp\CP44921685434Session\CPTrustFolder44921685450\PPTImport449226053446\data\asimages\{441B3A89-DF8D-4411-B4D3-427188A5B58A}_5.png&quot;/&gt;&lt;left val=&quot;54&quot;/&gt;&lt;top val=&quot;180&quot;/&gt;&lt;width val=&quot;869&quot;/&gt;&lt;height val=&quot;469&quot;/&gt;&lt;hasText val=&quot;1&quot;/&gt;&lt;/Image&gt;&lt;/ThreeDShapeInfo&gt;"/>
  <p:tag name="PRESENTER_SHAPETEXTINFO" val="&lt;ShapeTextInfo&gt;&lt;TableIndex row=&quot;-1&quot; col=&quot;-1&quot;&gt;&lt;linesCount val=&quot;5&quot;/&gt;&lt;lineCharCount val=&quot;44&quot;/&gt;&lt;lineCharCount val=&quot;49&quot;/&gt;&lt;lineCharCount val=&quot;50&quot;/&gt;&lt;lineCharCount val=&quot;49&quot;/&gt;&lt;lineCharCount val=&quot;3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1BAC1A-578E-4D39-98DA-BD94DB817EEA}&quot;/&gt;&lt;isInvalidForFieldText val=&quot;0&quot;/&gt;&lt;Image&gt;&lt;filename val=&quot;C:\Users\Kevin\AppData\Local\Temp\CP44921685434Session\CPTrustFolder44921685450\PPTImport449226053446\data\asimages\{FB1BAC1A-578E-4D39-98DA-BD94DB817EEA}_5.png&quot;/&gt;&lt;left val=&quot;20&quot;/&gt;&lt;top val=&quot;27&quot;/&gt;&lt;width val=&quot;903&quot;/&gt;&lt;height val=&quot;140&quot;/&gt;&lt;hasText val=&quot;1&quot;/&gt;&lt;/Image&gt;&lt;/ThreeDShapeInfo&gt;"/>
  <p:tag name="PRESENTER_SHAPETEXTINFO" val="&lt;ShapeTextInfo&gt;&lt;TableIndex row=&quot;-1&quot; col=&quot;-1&quot;&gt;&lt;linesCount val=&quot;1&quot;/&gt;&lt;lineCharCount val=&quot;3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3F1DE5F-2389-4789-801B-B80DB391EE76}&quot;/&gt;&lt;isInvalidForFieldText val=&quot;0&quot;/&gt;&lt;Image&gt;&lt;filename val=&quot;C:\Users\Kevin\AppData\Local\Temp\CP44921685434Session\CPTrustFolder44921685450\PPTImport449226053446\data\asimages\{13F1DE5F-2389-4789-801B-B80DB391EE76}.png&quot;/&gt;&lt;left val=&quot;373&quot;/&gt;&lt;top val=&quot;37&quot;/&gt;&lt;width val=&quot;489&quot;/&gt;&lt;height val=&quot;64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DFD5A0-82B9-459D-8162-9F51016E84EC}&quot;/&gt;&lt;isInvalidForFieldText val=&quot;0&quot;/&gt;&lt;Image&gt;&lt;filename val=&quot;C:\Users\Kevin\AppData\Local\Temp\CP44921685434Session\CPTrustFolder44921685450\PPTImport449226053446\data\asimages\{74DFD5A0-82B9-459D-8162-9F51016E84EC}_7.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18&quot;/&gt;&lt;lineCharCount val=&quot;17&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F796D407-CAC4-49A9-9D21-F9FA3FFB82F7}&quot;/&gt;&lt;isInvalidForFieldText val=&quot;0&quot;/&gt;&lt;Image&gt;&lt;filename val=&quot;C:\Users\Kevin\AppData\Local\Temp\CP44921685434Session\CPTrustFolder44921685450\PPTImport449226053446\data\asimages\{F796D407-CAC4-49A9-9D21-F9FA3FFB82F7}_7.png&quot;/&gt;&lt;left val=&quot;52&quot;/&gt;&lt;top val=&quot;180&quot;/&gt;&lt;width val=&quot;842&quot;/&gt;&lt;height val=&quot;469&quot;/&gt;&lt;hasText val=&quot;1&quot;/&gt;&lt;/Image&gt;&lt;/ThreeDShapeInfo&gt;"/>
  <p:tag name="PRESENTER_SHAPETEXTINFO" val="&lt;ShapeTextInfo&gt;&lt;TableIndex row=&quot;-1&quot; col=&quot;-1&quot;&gt;&lt;linesCount val=&quot;5&quot;/&gt;&lt;lineCharCount val=&quot;20&quot;/&gt;&lt;lineCharCount val=&quot;45&quot;/&gt;&lt;lineCharCount val=&quot;12&quot;/&gt;&lt;lineCharCount val=&quot;49&quot;/&gt;&lt;lineCharCount val=&quot;1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E484CA-1902-4BF9-A8D6-C16AC41CB04D}&quot;/&gt;&lt;isInvalidForFieldText val=&quot;0&quot;/&gt;&lt;Image&gt;&lt;filename val=&quot;C:\Users\Kevin\AppData\Local\Temp\CP44921685434Session\CPTrustFolder44921685450\PPTImport449226053446\data\asimages\{99E484CA-1902-4BF9-A8D6-C16AC41CB04D}_8.png&quot;/&gt;&lt;left val=&quot;65&quot;/&gt;&lt;top val=&quot;37&quot;/&gt;&lt;width val=&quot;829&quot;/&gt;&lt;height val=&quot;140&quot;/&gt;&lt;hasText val=&quot;1&quot;/&gt;&lt;/Image&gt;&lt;/ThreeDShapeInfo&gt;"/>
  <p:tag name="PRESENTER_SHAPETEXTINFO" val="&lt;ShapeTextInfo&gt;&lt;TableIndex row=&quot;-1&quot; col=&quot;-1&quot;&gt;&lt;linesCount val=&quot;1&quot;/&gt;&lt;lineCharCount val=&quot;2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CFF1E1B3-F66F-4839-887C-99BE65445707}&quot;/&gt;&lt;isInvalidForFieldText val=&quot;0&quot;/&gt;&lt;Image&gt;&lt;filename val=&quot;C:\Users\Kevin\AppData\Local\Temp\CP44921685434Session\CPTrustFolder44921685450\PPTImport449226053446\data\asimages\{CFF1E1B3-F66F-4839-887C-99BE65445707}_8.png&quot;/&gt;&lt;left val=&quot;12&quot;/&gt;&lt;top val=&quot;180&quot;/&gt;&lt;width val=&quot;882&quot;/&gt;&lt;height val=&quot;469&quot;/&gt;&lt;hasText val=&quot;1&quot;/&gt;&lt;/Image&gt;&lt;/ThreeDShapeInfo&gt;"/>
  <p:tag name="PRESENTER_SHAPETEXTINFO" val="&lt;ShapeTextInfo&gt;&lt;TableIndex row=&quot;-1&quot; col=&quot;-1&quot;&gt;&lt;linesCount val=&quot;5&quot;/&gt;&lt;lineCharCount val=&quot;21&quot;/&gt;&lt;lineCharCount val=&quot;41&quot;/&gt;&lt;lineCharCount val=&quot;51&quot;/&gt;&lt;lineCharCount val=&quot;15&quot;/&gt;&lt;lineCharCount val=&quot;52&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989845-BEEB-434F-98DC-F1885661ECB3}&quot;/&gt;&lt;isInvalidForFieldText val=&quot;0&quot;/&gt;&lt;Image&gt;&lt;filename val=&quot;C:\Users\Kevin\AppData\Local\Temp\CP44921685434Session\CPTrustFolder44921685450\PPTImport449226053446\data\asimages\{2C989845-BEEB-434F-98DC-F1885661ECB3}_9.png&quot;/&gt;&lt;left val=&quot;65&quot;/&gt;&lt;top val=&quot;37&quot;/&gt;&lt;width val=&quot;829&quot;/&gt;&lt;height val=&quot;140&quot;/&gt;&lt;hasText val=&quot;1&quot;/&gt;&lt;/Image&gt;&lt;/ThreeDShapeInfo&gt;"/>
  <p:tag name="PRESENTER_SHAPETEXTINFO" val="&lt;ShapeTextInfo&gt;&lt;TableIndex row=&quot;-1&quot; col=&quot;-1&quot;&gt;&lt;linesCount val=&quot;1&quot;/&gt;&lt;lineCharCount val=&quot;26&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42A84CF0-F1D8-4682-8981-9896B6ECEBA8}&quot;/&gt;&lt;isInvalidForFieldText val=&quot;0&quot;/&gt;&lt;Image&gt;&lt;filename val=&quot;C:\Users\Kevin\AppData\Local\Temp\CP44921685434Session\CPTrustFolder44921685450\PPTImport449226053446\data\asimages\{42A84CF0-F1D8-4682-8981-9896B6ECEBA8}_9.png&quot;/&gt;&lt;left val=&quot;441&quot;/&gt;&lt;top val=&quot;180&quot;/&gt;&lt;width val=&quot;508&quot;/&gt;&lt;height val=&quot;469&quot;/&gt;&lt;hasText val=&quot;1&quot;/&gt;&lt;/Image&gt;&lt;/ThreeDShapeInfo&gt;"/>
  <p:tag name="PRESENTER_SHAPETEXTINFO" val="&lt;ShapeTextInfo&gt;&lt;TableIndex row=&quot;-1&quot; col=&quot;-1&quot;&gt;&lt;linesCount val=&quot;5&quot;/&gt;&lt;lineCharCount val=&quot;20&quot;/&gt;&lt;lineCharCount val=&quot;27&quot;/&gt;&lt;lineCharCount val=&quot;23&quot;/&gt;&lt;lineCharCount val=&quot;23&quot;/&gt;&lt;lineCharCount val=&quot;27&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31&quot;/&gt;&lt;lineCharCount val=&quot;14&quot;/&gt;&lt;lineCharCount val=&quot;27&quot;/&gt;&lt;lineCharCount val=&quot;15&quot;/&gt;&lt;lineCharCount val=&quot;31&quot;/&gt;&lt;lineCharCount val=&quot;9&quot;/&gt;&lt;lineCharCount val=&quot;26&quot;/&gt;&lt;lineCharCount val=&quot;9&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546F2C46-FE1B-4558-B67F-4DE4D8FD1FB8}&quot;/&gt;&lt;isInvalidForFieldText val=&quot;0&quot;/&gt;&lt;Image&gt;&lt;filename val=&quot;C:\Users\Kevin\AppData\Local\Temp\CP4444280379114Session\CPTrustFolder4444280379114\PPTImport4444280496521\data\asimages\{546F2C46-FE1B-4558-B67F-4DE4D8FD1FB8}_13.png&quot;/&gt;&lt;left val=&quot;52&quot;/&gt;&lt;top val=&quot;179&quot;/&gt;&lt;width val=&quot;842&quot;/&gt;&lt;height val=&quot;469&quot;/&gt;&lt;hasText val=&quot;1&quot;/&gt;&lt;/Image&gt;&lt;/ThreeDShapeInfo&gt;"/>
  <p:tag name="PRESENTER_SHAPETEXTINFO" val="&lt;ShapeTextInfo&gt;&lt;TableIndex row=&quot;-1&quot; col=&quot;-1&quot;&gt;&lt;linesCount val=&quot;4&quot;/&gt;&lt;lineCharCount val=&quot;20&quot;/&gt;&lt;lineCharCount val=&quot;37&quot;/&gt;&lt;lineCharCount val=&quot;26&quot;/&gt;&lt;lineCharCount val=&quot;2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65720A-220E-46F3-8C05-066B63BF38B7}&quot;/&gt;&lt;isInvalidForFieldText val=&quot;0&quot;/&gt;&lt;Image&gt;&lt;filename val=&quot;C:\Users\Kevin\AppData\Local\Temp\CP4444280379114Session\CPTrustFolder4444280379114\PPTImport4444280496521\data\asimages\{6A65720A-220E-46F3-8C05-066B63BF38B7}_13.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24&quot;/&gt;&lt;lineCharCount val=&quot;1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C8CC8B-EF80-41BA-8DCF-C5F37054DEA5}&quot;/&gt;&lt;isInvalidForFieldText val=&quot;0&quot;/&gt;&lt;Image&gt;&lt;filename val=&quot;C:\Users\Kevin\AppData\Local\Temp\CP4444280379114Session\CPTrustFolder4444280379114\PPTImport4444280496521\data\asimages\{8AC8CC8B-EF80-41BA-8DCF-C5F37054DEA5}_14.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21&quot;/&gt;&lt;lineCharCount val=&quot;14&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FAFC3DD8-1F10-4D25-9082-443658F40D57}&quot;/&gt;&lt;isInvalidForFieldText val=&quot;0&quot;/&gt;&lt;Image&gt;&lt;filename val=&quot;C:\Users\Kevin\AppData\Local\Temp\CP4444280379114Session\CPTrustFolder4444280379114\PPTImport4444280496521\data\asimages\{FAFC3DD8-1F10-4D25-9082-443658F40D57}_14.png&quot;/&gt;&lt;left val=&quot;373&quot;/&gt;&lt;top val=&quot;244&quot;/&gt;&lt;width val=&quot;552&quot;/&gt;&lt;height val=&quot;469&quot;/&gt;&lt;hasText val=&quot;1&quot;/&gt;&lt;/Image&gt;&lt;/ThreeDShapeInfo&gt;"/>
  <p:tag name="PRESENTER_SHAPETEXTINFO" val="&lt;ShapeTextInfo&gt;&lt;TableIndex row=&quot;-1&quot; col=&quot;-1&quot;&gt;&lt;linesCount val=&quot;7&quot;/&gt;&lt;lineCharCount val=&quot;20&quot;/&gt;&lt;lineCharCount val=&quot;32&quot;/&gt;&lt;lineCharCount val=&quot;21&quot;/&gt;&lt;lineCharCount val=&quot;27&quot;/&gt;&lt;lineCharCount val=&quot;7&quot;/&gt;&lt;lineCharCount val=&quot;1&quot;/&gt;&lt;lineCharCount val=&quot;42&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B12922B-7F0F-498F-B20F-282EA0AC9157}&quot;/&gt;&lt;isInvalidForFieldText val=&quot;0&quot;/&gt;&lt;Image&gt;&lt;filename val=&quot;C:\Users\Kevin\AppData\Local\Temp\CP44921685434Session\CPTrustFolder44921685450\PPTImport449226053446\data\asimages\{4B12922B-7F0F-498F-B20F-282EA0AC9157}.png&quot;/&gt;&lt;left val=&quot;446&quot;/&gt;&lt;top val=&quot;22&quot;/&gt;&lt;width val=&quot;419&quot;/&gt;&lt;height val=&quot;63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2D14FFB8-5BDD-4FFC-B03B-74CCB3619DE3}&quot;/&gt;&lt;isInvalidForFieldText val=&quot;0&quot;/&gt;&lt;Image&gt;&lt;filename val=&quot;C:\Users\Kevin\AppData\Local\Temp\CP44921685434Session\CPTrustFolder44921685450\PPTImport449226053446\data\asimages\{2D14FFB8-5BDD-4FFC-B03B-74CCB3619DE3}.png&quot;/&gt;&lt;left val=&quot;383&quot;/&gt;&lt;top val=&quot;0&quot;/&gt;&lt;width val=&quot;566&quot;/&gt;&lt;height val=&quot;741&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A6CFDB-617F-4B3F-B755-99F36B21C876}&quot;/&gt;&lt;isInvalidForFieldText val=&quot;0&quot;/&gt;&lt;Image&gt;&lt;filename val=&quot;C:\Users\Kevin\AppData\Local\Temp\CP4444280379114Session\CPTrustFolder4444280379114\PPTImport4444280496521\data\asimages\{4FA6CFDB-617F-4B3F-B755-99F36B21C876}_17.png&quot;/&gt;&lt;left val=&quot;97&quot;/&gt;&lt;top val=&quot;76&quot;/&gt;&lt;width val=&quot;755&quot;/&gt;&lt;height val=&quot;566&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B88665-8B2D-4ADD-84BA-59BD1D70B958}&quot;/&gt;&lt;isInvalidForFieldText val=&quot;0&quot;/&gt;&lt;Image&gt;&lt;filename val=&quot;C:\Users\Kevin\AppData\Local\Temp\CP4444280379114Session\CPTrustFolder4444280379114\PPTImport4444280496521\data\asimages\{AFB88665-8B2D-4ADD-84BA-59BD1D70B958}_22.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19&quot;/&gt;&lt;lineCharCount val=&quot;14&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7A8317D2-4023-463C-A72D-29296537EB53}&quot;/&gt;&lt;isInvalidForFieldText val=&quot;0&quot;/&gt;&lt;Image&gt;&lt;filename val=&quot;C:\Users\Kevin\AppData\Local\Temp\CP4444280379114Session\CPTrustFolder4444280379114\PPTImport4444280496521\data\asimages\{7A8317D2-4023-463C-A72D-29296537EB53}_22.png&quot;/&gt;&lt;left val=&quot;52&quot;/&gt;&lt;top val=&quot;180&quot;/&gt;&lt;width val=&quot;842&quot;/&gt;&lt;height val=&quot;469&quot;/&gt;&lt;hasText val=&quot;1&quot;/&gt;&lt;/Image&gt;&lt;/ThreeDShapeInfo&gt;"/>
  <p:tag name="PRESENTER_SHAPETEXTINFO" val="&lt;ShapeTextInfo&gt;&lt;TableIndex row=&quot;-1&quot; col=&quot;-1&quot;&gt;&lt;linesCount val=&quot;6&quot;/&gt;&lt;lineCharCount val=&quot;21&quot;/&gt;&lt;lineCharCount val=&quot;25&quot;/&gt;&lt;lineCharCount val=&quot;19&quot;/&gt;&lt;lineCharCount val=&quot;35&quot;/&gt;&lt;lineCharCount val=&quot;47&quot;/&gt;&lt;lineCharCount val=&quot;34&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33BB41-EB54-4175-B54D-B93BA9FCBE73}&quot;/&gt;&lt;isInvalidForFieldText val=&quot;0&quot;/&gt;&lt;Image&gt;&lt;filename val=&quot;C:\Users\Kevin\AppData\Local\Temp\CP4444280379114Session\CPTrustFolder4444280379114\PPTImport4444280496521\data\asimages\{D333BB41-EB54-4175-B54D-B93BA9FCBE73}_23.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28&quot;/&gt;&lt;lineCharCount val=&quot;2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1D609593-3F02-486C-94A0-5107A9B8915D}&quot;/&gt;&lt;isInvalidForFieldText val=&quot;0&quot;/&gt;&lt;Image&gt;&lt;filename val=&quot;C:\Users\Kevin\AppData\Local\Temp\CP4444280379114Session\CPTrustFolder4444280379114\PPTImport4444280496521\data\asimages\{1D609593-3F02-486C-94A0-5107A9B8915D}_23.png&quot;/&gt;&lt;left val=&quot;52&quot;/&gt;&lt;top val=&quot;180&quot;/&gt;&lt;width val=&quot;859&quot;/&gt;&lt;height val=&quot;469&quot;/&gt;&lt;hasText val=&quot;1&quot;/&gt;&lt;/Image&gt;&lt;/ThreeDShapeInfo&gt;"/>
  <p:tag name="PRESENTER_SHAPETEXTINFO" val="&lt;ShapeTextInfo&gt;&lt;TableIndex row=&quot;-1&quot; col=&quot;-1&quot;&gt;&lt;linesCount val=&quot;8&quot;/&gt;&lt;lineCharCount val=&quot;20&quot;/&gt;&lt;lineCharCount val=&quot;30&quot;/&gt;&lt;lineCharCount val=&quot;30&quot;/&gt;&lt;lineCharCount val=&quot;53&quot;/&gt;&lt;lineCharCount val=&quot;17&quot;/&gt;&lt;lineCharCount val=&quot;1&quot;/&gt;&lt;lineCharCount val=&quot;1&quot;/&gt;&lt;lineCharCount val=&quot;4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2EDA70BE-26B9-461D-9470-6AE7A48574F3}&quot;/&gt;&lt;isInvalidForFieldText val=&quot;0&quot;/&gt;&lt;Image&gt;&lt;filename val=&quot;C:\Users\Kevin\AppData\Local\Temp\CP44921685434Session\CPTrustFolder44921685450\PPTImport449226053446\data\asimages\{2EDA70BE-26B9-461D-9470-6AE7A48574F3}.png&quot;/&gt;&lt;left val=&quot;270&quot;/&gt;&lt;top val=&quot;18&quot;/&gt;&lt;width val=&quot;461&quot;/&gt;&lt;height val=&quot;673&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8AC44C-7B2A-4B4C-BB38-19B7F5D8008E}&quot;/&gt;&lt;isInvalidForFieldText val=&quot;0&quot;/&gt;&lt;Image&gt;&lt;filename val=&quot;C:\Users\Kevin\AppData\Local\Temp\CP4444280379114Session\CPTrustFolder4444280379114\PPTImport4444280496521\data\asimages\{088AC44C-7B2A-4B4C-BB38-19B7F5D8008E}_25.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20&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561FAAB0-873F-48C0-8EDA-FA75F0FE7521}&quot;/&gt;&lt;isInvalidForFieldText val=&quot;0&quot;/&gt;&lt;Image&gt;&lt;filename val=&quot;C:\Users\Kevin\AppData\Local\Temp\CP4444280379114Session\CPTrustFolder4444280379114\PPTImport4444280496521\data\asimages\{561FAAB0-873F-48C0-8EDA-FA75F0FE7521}_25.png&quot;/&gt;&lt;left val=&quot;52&quot;/&gt;&lt;top val=&quot;180&quot;/&gt;&lt;width val=&quot;850&quot;/&gt;&lt;height val=&quot;482&quot;/&gt;&lt;hasText val=&quot;1&quot;/&gt;&lt;/Image&gt;&lt;/ThreeDShapeInfo&gt;"/>
  <p:tag name="PRESENTER_SHAPETEXTINFO" val="&lt;ShapeTextInfo&gt;&lt;TableIndex row=&quot;-1&quot; col=&quot;-1&quot;&gt;&lt;linesCount val=&quot;9&quot;/&gt;&lt;lineCharCount val=&quot;20&quot;/&gt;&lt;lineCharCount val=&quot;42&quot;/&gt;&lt;lineCharCount val=&quot;50&quot;/&gt;&lt;lineCharCount val=&quot;14&quot;/&gt;&lt;lineCharCount val=&quot;55&quot;/&gt;&lt;lineCharCount val=&quot;29&quot;/&gt;&lt;lineCharCount val=&quot;1&quot;/&gt;&lt;lineCharCount val=&quot;1&quot;/&gt;&lt;lineCharCount val=&quot;43&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3813C8-C838-4CC6-A0E7-667A3FD736A0}&quot;/&gt;&lt;isInvalidForFieldText val=&quot;0&quot;/&gt;&lt;Image&gt;&lt;filename val=&quot;C:\Users\Kevin\AppData\Local\Temp\CP4444280379114Session\CPTrustFolder4444280379114\PPTImport4444280496521\data\asimages\{3F3813C8-C838-4CC6-A0E7-667A3FD736A0}_26.png&quot;/&gt;&lt;left val=&quot;65&quot;/&gt;&lt;top val=&quot;37&quot;/&gt;&lt;width val=&quot;829&quot;/&gt;&lt;height val=&quot;140&quot;/&gt;&lt;hasText val=&quot;1&quot;/&gt;&lt;/Image&gt;&lt;/ThreeDShapeInfo&gt;"/>
  <p:tag name="PRESENTER_SHAPETEXTINFO" val="&lt;ShapeTextInfo&gt;&lt;TableIndex row=&quot;-1&quot; col=&quot;-1&quot;&gt;&lt;linesCount val=&quot;2&quot;/&gt;&lt;lineCharCount val=&quot;23&quot;/&gt;&lt;lineCharCount val=&quot;19&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F09A3E48-E93B-40A1-ABCC-6C59BC2243EF}&quot;/&gt;&lt;isInvalidForFieldText val=&quot;0&quot;/&gt;&lt;Image&gt;&lt;filename val=&quot;C:\Users\Kevin\AppData\Local\Temp\CP4444280379114Session\CPTrustFolder4444280379114\PPTImport4444280496521\data\asimages\{F09A3E48-E93B-40A1-ABCC-6C59BC2243EF}_26.png&quot;/&gt;&lt;left val=&quot;52&quot;/&gt;&lt;top val=&quot;204&quot;/&gt;&lt;width val=&quot;842&quot;/&gt;&lt;height val=&quot;469&quot;/&gt;&lt;hasText val=&quot;1&quot;/&gt;&lt;/Image&gt;&lt;/ThreeDShapeInfo&gt;"/>
  <p:tag name="PRESENTER_SHAPETEXTINFO" val="&lt;ShapeTextInfo&gt;&lt;TableIndex row=&quot;-1&quot; col=&quot;-1&quot;&gt;&lt;linesCount val=&quot;5&quot;/&gt;&lt;lineCharCount val=&quot;21&quot;/&gt;&lt;lineCharCount val=&quot;40&quot;/&gt;&lt;lineCharCount val=&quot;12&quot;/&gt;&lt;lineCharCount val=&quot;48&quot;/&gt;&lt;lineCharCount val=&quot;1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6F5DC347-57A7-459C-91B6-7BB57032C7CB}&quot;/&gt;&lt;isInvalidForFieldText val=&quot;0&quot;/&gt;&lt;Image&gt;&lt;filename val=&quot;C:\Users\Kevin\AppData\Local\Temp\CP4444280379114Session\CPTrustFolder4444280379114\PPTImport4444280496521\data\asimages\{6F5DC347-57A7-459C-91B6-7BB57032C7CB}_30.png&quot;/&gt;&lt;left val=&quot;0&quot;/&gt;&lt;top val=&quot;16&quot;/&gt;&lt;width val=&quot;1009&quot;/&gt;&lt;height val=&quot;405&quot;/&gt;&lt;hasText val=&quot;1&quot;/&gt;&lt;/Image&gt;&lt;/ThreeDShapeInfo&gt;"/>
  <p:tag name="PRESENTER_SHAPETEXTINFO" val="&lt;ShapeTextInfo&gt;&lt;TableIndex row=&quot;-1&quot; col=&quot;-1&quot;&gt;&lt;linesCount val=&quot;7&quot;/&gt;&lt;lineCharCount val=&quot;1&quot;/&gt;&lt;lineCharCount val=&quot;1&quot;/&gt;&lt;lineCharCount val=&quot;1&quot;/&gt;&lt;lineCharCount val=&quot;35&quot;/&gt;&lt;lineCharCount val=&quot;1&quot;/&gt;&lt;lineCharCount val=&quot;1&quot;/&gt;&lt;lineCharCount val=&quot;2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AAFFE77B-AB6D-410C-8B5D-8FB575336358}&quot;/&gt;&lt;isInvalidForFieldText val=&quot;0&quot;/&gt;&lt;Image&gt;&lt;filename val=&quot;C:\Users\Kevin\AppData\Local\Temp\CP4444280379114Session\CPTrustFolder4444280379114\PPTImport4444280496521\data\asimages\{AAFFE77B-AB6D-410C-8B5D-8FB575336358}_30.png&quot;/&gt;&lt;left val=&quot;394&quot;/&gt;&lt;top val=&quot;340&quot;/&gt;&lt;width val=&quot;26&quot;/&gt;&lt;height val=&quot;40&quot;/&gt;&lt;hasText val=&quot;1&quot;/&gt;&lt;/Image&gt;&lt;/ThreeDShapeInfo&gt;"/>
  <p:tag name="PRESENTER_SHAPETEXTINFO" val="&lt;ShapeTextInfo&gt;&lt;TableIndex row=&quot;-1&quot; col=&quot;-1&quot;&gt;&lt;linesCount val=&quot;1&quot;/&gt;&lt;lineCharCount val=&quot;1&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4BCF6C85-D9E1-4791-8EBD-92D345FD7479}&quot;/&gt;&lt;isInvalidForFieldText val=&quot;0&quot;/&gt;&lt;Image&gt;&lt;filename val=&quot;C:\Users\Kevin\AppData\Local\Temp\CP4444280379114Session\CPTrustFolder4444280379114\PPTImport4444280496521\data\asimages\{4BCF6C85-D9E1-4791-8EBD-92D345FD7479}_30.png&quot;/&gt;&lt;left val=&quot;0&quot;/&gt;&lt;top val=&quot;208&quot;/&gt;&lt;width val=&quot;944&quot;/&gt;&lt;height val=&quot;337&quot;/&gt;&lt;hasText val=&quot;1&quot;/&gt;&lt;/Image&gt;&lt;/ThreeDShapeInfo&gt;"/>
  <p:tag name="PRESENTER_SHAPETEXTINFO" val="&lt;ShapeTextInfo&gt;&lt;TableIndex row=&quot;-1&quot; col=&quot;-1&quot;&gt;&lt;linesCount val=&quot;1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74&quot;/&gt;&lt;lineCharCount val=&quot;54&quot;/&gt;&lt;/TableIndex&gt;&lt;/ShapeText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0">
      <a:dk1>
        <a:sysClr val="windowText" lastClr="000000"/>
      </a:dk1>
      <a:lt1>
        <a:sysClr val="window" lastClr="FFFFFF"/>
      </a:lt1>
      <a:dk2>
        <a:srgbClr val="212121"/>
      </a:dk2>
      <a:lt2>
        <a:srgbClr val="636363"/>
      </a:lt2>
      <a:accent1>
        <a:srgbClr val="BFE4FF"/>
      </a:accent1>
      <a:accent2>
        <a:srgbClr val="6FEBA0"/>
      </a:accent2>
      <a:accent3>
        <a:srgbClr val="B6DF5E"/>
      </a:accent3>
      <a:accent4>
        <a:srgbClr val="EFB251"/>
      </a:accent4>
      <a:accent5>
        <a:srgbClr val="EF755F"/>
      </a:accent5>
      <a:accent6>
        <a:srgbClr val="BFE4FF"/>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2574</TotalTime>
  <Words>3071</Words>
  <Application>Microsoft Office PowerPoint</Application>
  <PresentationFormat>On-screen Show (4:3)</PresentationFormat>
  <Paragraphs>265</Paragraphs>
  <Slides>30</Slides>
  <Notes>30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5" baseType="lpstr">
      <vt:lpstr>Arial</vt:lpstr>
      <vt:lpstr>Arial Narrow</vt:lpstr>
      <vt:lpstr>Calibri</vt:lpstr>
      <vt:lpstr>Calibri Light</vt:lpstr>
      <vt:lpstr>Century Gothic</vt:lpstr>
      <vt:lpstr>Cooper Black</vt:lpstr>
      <vt:lpstr>Footlight MT Light</vt:lpstr>
      <vt:lpstr>Rage Italic</vt:lpstr>
      <vt:lpstr>Times New Roman</vt:lpstr>
      <vt:lpstr>Tw Cen MT Condensed</vt:lpstr>
      <vt:lpstr>Wingdings</vt:lpstr>
      <vt:lpstr>Wingdings 2</vt:lpstr>
      <vt:lpstr>Office Theme</vt:lpstr>
      <vt:lpstr>Quotable</vt:lpstr>
      <vt:lpstr>Presentation</vt:lpstr>
      <vt:lpstr>Addressing Frequently Asked Questions</vt:lpstr>
      <vt:lpstr>PowerPoint Presentation</vt:lpstr>
      <vt:lpstr>Icons Used in Presentation</vt:lpstr>
      <vt:lpstr>This Module Addresses:</vt:lpstr>
      <vt:lpstr>Why is This Topic Important?  </vt:lpstr>
      <vt:lpstr>PowerPoint Presentation</vt:lpstr>
      <vt:lpstr>How Do I Contact  School Personnel?</vt:lpstr>
      <vt:lpstr>How Can I Check Grades?</vt:lpstr>
      <vt:lpstr>How Do I Check Attendance?</vt:lpstr>
      <vt:lpstr>PowerPoint Presentation</vt:lpstr>
      <vt:lpstr>PowerPoint Presentation</vt:lpstr>
      <vt:lpstr>What If My Child Has Make Up Work?</vt:lpstr>
      <vt:lpstr>Where Can I Find School Meals Schedule?</vt:lpstr>
      <vt:lpstr>What If I Need Help  With 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Are Upcoming  School Events?</vt:lpstr>
      <vt:lpstr>How Do I Prepare for Parent-Teacher Conferences?</vt:lpstr>
      <vt:lpstr>PowerPoint Presentation</vt:lpstr>
      <vt:lpstr>How Can I Volunteer  at School?</vt:lpstr>
      <vt:lpstr>How Can I Collaborate  With The Community?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Problems Arise</dc:title>
  <dc:creator>Wendy C Allen</dc:creator>
  <cp:lastModifiedBy>Kevin Davis</cp:lastModifiedBy>
  <cp:revision>140</cp:revision>
  <dcterms:created xsi:type="dcterms:W3CDTF">2014-11-17T19:04:38Z</dcterms:created>
  <dcterms:modified xsi:type="dcterms:W3CDTF">2017-08-01T20:12:49Z</dcterms:modified>
</cp:coreProperties>
</file>