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63" r:id="rId3"/>
    <p:sldId id="270" r:id="rId4"/>
    <p:sldId id="269" r:id="rId5"/>
    <p:sldId id="264" r:id="rId6"/>
    <p:sldId id="279" r:id="rId7"/>
    <p:sldId id="282" r:id="rId8"/>
    <p:sldId id="280" r:id="rId9"/>
    <p:sldId id="273" r:id="rId10"/>
    <p:sldId id="274" r:id="rId11"/>
    <p:sldId id="281" r:id="rId12"/>
    <p:sldId id="265" r:id="rId13"/>
    <p:sldId id="259" r:id="rId14"/>
    <p:sldId id="260" r:id="rId15"/>
    <p:sldId id="261" r:id="rId16"/>
    <p:sldId id="289" r:id="rId17"/>
    <p:sldId id="285" r:id="rId18"/>
    <p:sldId id="283" r:id="rId19"/>
    <p:sldId id="286" r:id="rId20"/>
    <p:sldId id="288" r:id="rId21"/>
    <p:sldId id="287" r:id="rId22"/>
    <p:sldId id="284" r:id="rId23"/>
    <p:sldId id="276" r:id="rId24"/>
    <p:sldId id="278"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489" autoAdjust="0"/>
  </p:normalViewPr>
  <p:slideViewPr>
    <p:cSldViewPr snapToGrid="0">
      <p:cViewPr varScale="1">
        <p:scale>
          <a:sx n="88" d="100"/>
          <a:sy n="88" d="100"/>
        </p:scale>
        <p:origin x="2232" y="18"/>
      </p:cViewPr>
      <p:guideLst/>
    </p:cSldViewPr>
  </p:slideViewPr>
  <p:notesTextViewPr>
    <p:cViewPr>
      <p:scale>
        <a:sx n="1" d="1"/>
        <a:sy n="1" d="1"/>
      </p:scale>
      <p:origin x="0" y="0"/>
    </p:cViewPr>
  </p:notesTextViewPr>
  <p:sorterViewPr>
    <p:cViewPr varScale="1">
      <p:scale>
        <a:sx n="100" d="100"/>
        <a:sy n="100" d="100"/>
      </p:scale>
      <p:origin x="0" y="-4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73E8E9-686B-47BA-9090-E8F60B6267E4}" type="doc">
      <dgm:prSet loTypeId="urn:microsoft.com/office/officeart/2008/layout/CircleAccentTimeline" loCatId="process" qsTypeId="urn:microsoft.com/office/officeart/2005/8/quickstyle/simple1" qsCatId="simple" csTypeId="urn:microsoft.com/office/officeart/2005/8/colors/accent3_2" csCatId="accent3" phldr="1"/>
      <dgm:spPr/>
      <dgm:t>
        <a:bodyPr/>
        <a:lstStyle/>
        <a:p>
          <a:endParaRPr lang="en-US"/>
        </a:p>
      </dgm:t>
    </dgm:pt>
    <dgm:pt modelId="{40B8F9FD-B011-46DA-A6B0-B73C1E338517}">
      <dgm:prSet phldrT="[Text]" custT="1"/>
      <dgm:spPr/>
      <dgm:t>
        <a:bodyPr/>
        <a:lstStyle/>
        <a:p>
          <a:r>
            <a:rPr lang="en-US" sz="1000" dirty="0" smtClean="0">
              <a:latin typeface="Arial Narrow" panose="020B0606020202030204" pitchFamily="34" charset="0"/>
            </a:rPr>
            <a:t>Welcoming </a:t>
          </a:r>
          <a:br>
            <a:rPr lang="en-US" sz="1000" dirty="0" smtClean="0">
              <a:latin typeface="Arial Narrow" panose="020B0606020202030204" pitchFamily="34" charset="0"/>
            </a:rPr>
          </a:br>
          <a:r>
            <a:rPr lang="en-US" sz="1000" dirty="0" smtClean="0">
              <a:latin typeface="Arial Narrow" panose="020B0606020202030204" pitchFamily="34" charset="0"/>
            </a:rPr>
            <a:t>Environment</a:t>
          </a:r>
          <a:endParaRPr lang="en-US" sz="1000" dirty="0">
            <a:latin typeface="Arial Narrow" panose="020B0606020202030204" pitchFamily="34" charset="0"/>
          </a:endParaRPr>
        </a:p>
      </dgm:t>
    </dgm:pt>
    <dgm:pt modelId="{4368256A-5AA5-4B80-B1C3-13BFA4604A87}" type="parTrans" cxnId="{68902E00-8F3C-474B-A47F-A747793A89F4}">
      <dgm:prSet/>
      <dgm:spPr/>
      <dgm:t>
        <a:bodyPr/>
        <a:lstStyle/>
        <a:p>
          <a:endParaRPr lang="en-US" sz="1000">
            <a:latin typeface="Arial Narrow" panose="020B0606020202030204" pitchFamily="34" charset="0"/>
          </a:endParaRPr>
        </a:p>
      </dgm:t>
    </dgm:pt>
    <dgm:pt modelId="{F93833C0-A2C9-4FA1-AA47-42B42A4C24F7}" type="sibTrans" cxnId="{68902E00-8F3C-474B-A47F-A747793A89F4}">
      <dgm:prSet/>
      <dgm:spPr/>
      <dgm:t>
        <a:bodyPr/>
        <a:lstStyle/>
        <a:p>
          <a:endParaRPr lang="en-US" sz="1000">
            <a:latin typeface="Arial Narrow" panose="020B0606020202030204" pitchFamily="34" charset="0"/>
          </a:endParaRPr>
        </a:p>
      </dgm:t>
    </dgm:pt>
    <dgm:pt modelId="{FF272A0A-DE2D-4963-9C16-DB8A283990A4}">
      <dgm:prSet phldrT="[Text]" custT="1"/>
      <dgm:spPr/>
      <dgm:t>
        <a:bodyPr/>
        <a:lstStyle/>
        <a:p>
          <a:r>
            <a:rPr lang="en-US" sz="1000" dirty="0" smtClean="0">
              <a:latin typeface="Arial Narrow" panose="020B0606020202030204" pitchFamily="34" charset="0"/>
            </a:rPr>
            <a:t>Recognizing</a:t>
          </a:r>
          <a:br>
            <a:rPr lang="en-US" sz="1000" dirty="0" smtClean="0">
              <a:latin typeface="Arial Narrow" panose="020B0606020202030204" pitchFamily="34" charset="0"/>
            </a:rPr>
          </a:br>
          <a:r>
            <a:rPr lang="en-US" sz="1000" dirty="0" smtClean="0">
              <a:latin typeface="Arial Narrow" panose="020B0606020202030204" pitchFamily="34" charset="0"/>
            </a:rPr>
            <a:t>Diversity</a:t>
          </a:r>
          <a:endParaRPr lang="en-US" sz="1000" dirty="0">
            <a:latin typeface="Arial Narrow" panose="020B0606020202030204" pitchFamily="34" charset="0"/>
          </a:endParaRPr>
        </a:p>
      </dgm:t>
    </dgm:pt>
    <dgm:pt modelId="{BF1FBEC2-3F17-4F89-BD87-E70A8F6CFDF3}" type="parTrans" cxnId="{15E3D5F3-15B7-4C78-AF11-4C6A3C8389A9}">
      <dgm:prSet/>
      <dgm:spPr/>
      <dgm:t>
        <a:bodyPr/>
        <a:lstStyle/>
        <a:p>
          <a:endParaRPr lang="en-US" sz="1000">
            <a:latin typeface="Arial Narrow" panose="020B0606020202030204" pitchFamily="34" charset="0"/>
          </a:endParaRPr>
        </a:p>
      </dgm:t>
    </dgm:pt>
    <dgm:pt modelId="{FC912214-F4DA-4645-B269-66F9C47F0A16}" type="sibTrans" cxnId="{15E3D5F3-15B7-4C78-AF11-4C6A3C8389A9}">
      <dgm:prSet/>
      <dgm:spPr/>
      <dgm:t>
        <a:bodyPr/>
        <a:lstStyle/>
        <a:p>
          <a:endParaRPr lang="en-US" sz="1000">
            <a:latin typeface="Arial Narrow" panose="020B0606020202030204" pitchFamily="34" charset="0"/>
          </a:endParaRPr>
        </a:p>
      </dgm:t>
    </dgm:pt>
    <dgm:pt modelId="{CE53A24D-C609-49DF-9D7B-380DD98E1D43}">
      <dgm:prSet phldrT="[Text]" custT="1"/>
      <dgm:spPr/>
      <dgm:t>
        <a:bodyPr/>
        <a:lstStyle/>
        <a:p>
          <a:r>
            <a:rPr lang="en-US" sz="1000" dirty="0" smtClean="0">
              <a:latin typeface="Arial Narrow" panose="020B0606020202030204" pitchFamily="34" charset="0"/>
            </a:rPr>
            <a:t>Ongoing </a:t>
          </a:r>
          <a:br>
            <a:rPr lang="en-US" sz="1000" dirty="0" smtClean="0">
              <a:latin typeface="Arial Narrow" panose="020B0606020202030204" pitchFamily="34" charset="0"/>
            </a:rPr>
          </a:br>
          <a:r>
            <a:rPr lang="en-US" sz="1000" dirty="0" smtClean="0">
              <a:latin typeface="Arial Narrow" panose="020B0606020202030204" pitchFamily="34" charset="0"/>
            </a:rPr>
            <a:t>Communication</a:t>
          </a:r>
          <a:endParaRPr lang="en-US" sz="1000" dirty="0">
            <a:latin typeface="Arial Narrow" panose="020B0606020202030204" pitchFamily="34" charset="0"/>
          </a:endParaRPr>
        </a:p>
      </dgm:t>
    </dgm:pt>
    <dgm:pt modelId="{DA37E909-BFC6-484C-8E27-9167CDABAE43}" type="parTrans" cxnId="{47558152-15A5-4916-A420-C4F264C0496B}">
      <dgm:prSet/>
      <dgm:spPr/>
      <dgm:t>
        <a:bodyPr/>
        <a:lstStyle/>
        <a:p>
          <a:endParaRPr lang="en-US" sz="1000">
            <a:latin typeface="Arial Narrow" panose="020B0606020202030204" pitchFamily="34" charset="0"/>
          </a:endParaRPr>
        </a:p>
      </dgm:t>
    </dgm:pt>
    <dgm:pt modelId="{9E54CBB9-75E0-4E1A-B91A-1E4C7B1DD2E7}" type="sibTrans" cxnId="{47558152-15A5-4916-A420-C4F264C0496B}">
      <dgm:prSet/>
      <dgm:spPr/>
      <dgm:t>
        <a:bodyPr/>
        <a:lstStyle/>
        <a:p>
          <a:endParaRPr lang="en-US" sz="1000">
            <a:latin typeface="Arial Narrow" panose="020B0606020202030204" pitchFamily="34" charset="0"/>
          </a:endParaRPr>
        </a:p>
      </dgm:t>
    </dgm:pt>
    <dgm:pt modelId="{CE3F74C4-00C1-45AC-BB73-0FCFDE49FAE0}">
      <dgm:prSet custT="1"/>
      <dgm:spPr/>
      <dgm:t>
        <a:bodyPr/>
        <a:lstStyle/>
        <a:p>
          <a:r>
            <a:rPr lang="en-US" sz="1000" dirty="0" smtClean="0">
              <a:latin typeface="Arial Narrow" panose="020B0606020202030204" pitchFamily="34" charset="0"/>
            </a:rPr>
            <a:t>Open House &amp; Conferences</a:t>
          </a:r>
          <a:endParaRPr lang="en-US" sz="1000" dirty="0">
            <a:latin typeface="Arial Narrow" panose="020B0606020202030204" pitchFamily="34" charset="0"/>
          </a:endParaRPr>
        </a:p>
      </dgm:t>
    </dgm:pt>
    <dgm:pt modelId="{AB10C86C-3829-4F8C-8DFA-7EB9CE259A92}" type="parTrans" cxnId="{D91FFE35-3444-4B04-8F5E-B4FF6770CD49}">
      <dgm:prSet/>
      <dgm:spPr/>
      <dgm:t>
        <a:bodyPr/>
        <a:lstStyle/>
        <a:p>
          <a:endParaRPr lang="en-US" sz="1000">
            <a:latin typeface="Arial Narrow" panose="020B0606020202030204" pitchFamily="34" charset="0"/>
          </a:endParaRPr>
        </a:p>
      </dgm:t>
    </dgm:pt>
    <dgm:pt modelId="{982E978F-07CA-46E3-9BA9-4C2530037F5E}" type="sibTrans" cxnId="{D91FFE35-3444-4B04-8F5E-B4FF6770CD49}">
      <dgm:prSet/>
      <dgm:spPr/>
      <dgm:t>
        <a:bodyPr/>
        <a:lstStyle/>
        <a:p>
          <a:endParaRPr lang="en-US" sz="1000">
            <a:latin typeface="Arial Narrow" panose="020B0606020202030204" pitchFamily="34" charset="0"/>
          </a:endParaRPr>
        </a:p>
      </dgm:t>
    </dgm:pt>
    <dgm:pt modelId="{57CABF7F-AECC-48E5-BE80-551E899D7BC4}">
      <dgm:prSet custT="1"/>
      <dgm:spPr/>
      <dgm:t>
        <a:bodyPr/>
        <a:lstStyle/>
        <a:p>
          <a:r>
            <a:rPr lang="en-US" sz="1000" dirty="0" smtClean="0">
              <a:latin typeface="Arial Narrow" panose="020B0606020202030204" pitchFamily="34" charset="0"/>
            </a:rPr>
            <a:t>Sharing Family Resources</a:t>
          </a:r>
          <a:endParaRPr lang="en-US" sz="1000" dirty="0">
            <a:latin typeface="Arial Narrow" panose="020B0606020202030204" pitchFamily="34" charset="0"/>
          </a:endParaRPr>
        </a:p>
      </dgm:t>
    </dgm:pt>
    <dgm:pt modelId="{589F3E38-1355-41C8-A06D-6D82D4820D3B}" type="parTrans" cxnId="{014DD7CD-995F-4217-A101-1EC7CD101887}">
      <dgm:prSet/>
      <dgm:spPr/>
      <dgm:t>
        <a:bodyPr/>
        <a:lstStyle/>
        <a:p>
          <a:endParaRPr lang="en-US" sz="1000">
            <a:latin typeface="Arial Narrow" panose="020B0606020202030204" pitchFamily="34" charset="0"/>
          </a:endParaRPr>
        </a:p>
      </dgm:t>
    </dgm:pt>
    <dgm:pt modelId="{9D0E5599-0F9B-462F-8704-F849148ED79C}" type="sibTrans" cxnId="{014DD7CD-995F-4217-A101-1EC7CD101887}">
      <dgm:prSet/>
      <dgm:spPr/>
      <dgm:t>
        <a:bodyPr/>
        <a:lstStyle/>
        <a:p>
          <a:endParaRPr lang="en-US" sz="1000">
            <a:latin typeface="Arial Narrow" panose="020B0606020202030204" pitchFamily="34" charset="0"/>
          </a:endParaRPr>
        </a:p>
      </dgm:t>
    </dgm:pt>
    <dgm:pt modelId="{12F4202C-B9E8-49F2-AF90-D90B8D1F8203}">
      <dgm:prSet custT="1"/>
      <dgm:spPr/>
      <dgm:t>
        <a:bodyPr/>
        <a:lstStyle/>
        <a:p>
          <a:r>
            <a:rPr lang="en-US" sz="1000" dirty="0" smtClean="0">
              <a:latin typeface="Arial Narrow" panose="020B0606020202030204" pitchFamily="34" charset="0"/>
            </a:rPr>
            <a:t>Encouraging Involvement</a:t>
          </a:r>
          <a:endParaRPr lang="en-US" sz="1000" dirty="0">
            <a:latin typeface="Arial Narrow" panose="020B0606020202030204" pitchFamily="34" charset="0"/>
          </a:endParaRPr>
        </a:p>
      </dgm:t>
    </dgm:pt>
    <dgm:pt modelId="{DC62B837-0C5C-4FD4-866C-8F21CCF47E51}" type="parTrans" cxnId="{8AAE1989-85C3-42C7-8A3C-9406DD56C386}">
      <dgm:prSet/>
      <dgm:spPr/>
      <dgm:t>
        <a:bodyPr/>
        <a:lstStyle/>
        <a:p>
          <a:endParaRPr lang="en-US" sz="1000">
            <a:latin typeface="Arial Narrow" panose="020B0606020202030204" pitchFamily="34" charset="0"/>
          </a:endParaRPr>
        </a:p>
      </dgm:t>
    </dgm:pt>
    <dgm:pt modelId="{F1BA7A98-B463-4A05-96A2-10771028F04F}" type="sibTrans" cxnId="{8AAE1989-85C3-42C7-8A3C-9406DD56C386}">
      <dgm:prSet/>
      <dgm:spPr/>
      <dgm:t>
        <a:bodyPr/>
        <a:lstStyle/>
        <a:p>
          <a:endParaRPr lang="en-US" sz="1000">
            <a:latin typeface="Arial Narrow" panose="020B0606020202030204" pitchFamily="34" charset="0"/>
          </a:endParaRPr>
        </a:p>
      </dgm:t>
    </dgm:pt>
    <dgm:pt modelId="{F235E7AF-6600-484E-8922-60D700381516}">
      <dgm:prSet custT="1"/>
      <dgm:spPr/>
      <dgm:t>
        <a:bodyPr/>
        <a:lstStyle/>
        <a:p>
          <a:r>
            <a:rPr lang="en-US" sz="1000" smtClean="0">
              <a:latin typeface="Arial Narrow" panose="020B0606020202030204" pitchFamily="34" charset="0"/>
            </a:rPr>
            <a:t>Acknowledging  </a:t>
          </a:r>
          <a:r>
            <a:rPr lang="en-US" sz="1000" dirty="0" smtClean="0">
              <a:latin typeface="Arial Narrow" panose="020B0606020202030204" pitchFamily="34" charset="0"/>
            </a:rPr>
            <a:t>Concerns</a:t>
          </a:r>
          <a:endParaRPr lang="en-US" sz="1000" dirty="0">
            <a:latin typeface="Arial Narrow" panose="020B0606020202030204" pitchFamily="34" charset="0"/>
          </a:endParaRPr>
        </a:p>
      </dgm:t>
    </dgm:pt>
    <dgm:pt modelId="{A1DB9E93-9A30-4A20-9D72-F658C4FB5A3E}" type="parTrans" cxnId="{73C66530-41AB-4B82-BE3F-054DBD0B7A40}">
      <dgm:prSet/>
      <dgm:spPr/>
      <dgm:t>
        <a:bodyPr/>
        <a:lstStyle/>
        <a:p>
          <a:endParaRPr lang="en-US" sz="1000">
            <a:latin typeface="Arial Narrow" panose="020B0606020202030204" pitchFamily="34" charset="0"/>
          </a:endParaRPr>
        </a:p>
      </dgm:t>
    </dgm:pt>
    <dgm:pt modelId="{0B7B29F0-D4C9-4B5E-932B-BF5B716FF08A}" type="sibTrans" cxnId="{73C66530-41AB-4B82-BE3F-054DBD0B7A40}">
      <dgm:prSet/>
      <dgm:spPr/>
      <dgm:t>
        <a:bodyPr/>
        <a:lstStyle/>
        <a:p>
          <a:endParaRPr lang="en-US" sz="1000">
            <a:latin typeface="Arial Narrow" panose="020B0606020202030204" pitchFamily="34" charset="0"/>
          </a:endParaRPr>
        </a:p>
      </dgm:t>
    </dgm:pt>
    <dgm:pt modelId="{6E5AC6EF-01C3-401E-A792-CAD7797BB592}">
      <dgm:prSet custT="1"/>
      <dgm:spPr/>
      <dgm:t>
        <a:bodyPr/>
        <a:lstStyle/>
        <a:p>
          <a:r>
            <a:rPr lang="en-US" sz="1000" dirty="0" smtClean="0">
              <a:latin typeface="Arial Narrow" panose="020B0606020202030204" pitchFamily="34" charset="0"/>
            </a:rPr>
            <a:t>Addressing </a:t>
          </a:r>
          <a:br>
            <a:rPr lang="en-US" sz="1000" dirty="0" smtClean="0">
              <a:latin typeface="Arial Narrow" panose="020B0606020202030204" pitchFamily="34" charset="0"/>
            </a:rPr>
          </a:br>
          <a:r>
            <a:rPr lang="en-US" sz="1000" dirty="0" smtClean="0">
              <a:latin typeface="Arial Narrow" panose="020B0606020202030204" pitchFamily="34" charset="0"/>
            </a:rPr>
            <a:t>FAQs</a:t>
          </a:r>
          <a:endParaRPr lang="en-US" sz="1000" dirty="0">
            <a:latin typeface="Arial Narrow" panose="020B0606020202030204" pitchFamily="34" charset="0"/>
          </a:endParaRPr>
        </a:p>
      </dgm:t>
    </dgm:pt>
    <dgm:pt modelId="{B13B0B79-8CE7-4700-9892-E00876457F34}" type="parTrans" cxnId="{14F5221E-A45B-4E9F-B0B1-EF69C931A4DD}">
      <dgm:prSet/>
      <dgm:spPr/>
      <dgm:t>
        <a:bodyPr/>
        <a:lstStyle/>
        <a:p>
          <a:endParaRPr lang="en-US" sz="1000">
            <a:latin typeface="Arial Narrow" panose="020B0606020202030204" pitchFamily="34" charset="0"/>
          </a:endParaRPr>
        </a:p>
      </dgm:t>
    </dgm:pt>
    <dgm:pt modelId="{E522D1E6-88EF-4C71-A712-5BD97589017F}" type="sibTrans" cxnId="{14F5221E-A45B-4E9F-B0B1-EF69C931A4DD}">
      <dgm:prSet/>
      <dgm:spPr/>
      <dgm:t>
        <a:bodyPr/>
        <a:lstStyle/>
        <a:p>
          <a:endParaRPr lang="en-US" sz="1000">
            <a:latin typeface="Arial Narrow" panose="020B0606020202030204" pitchFamily="34" charset="0"/>
          </a:endParaRPr>
        </a:p>
      </dgm:t>
    </dgm:pt>
    <dgm:pt modelId="{B39230F0-0B00-4D3B-AF52-5F7FFCEEA6EB}">
      <dgm:prSet custT="1"/>
      <dgm:spPr/>
      <dgm:t>
        <a:bodyPr/>
        <a:lstStyle/>
        <a:p>
          <a:r>
            <a:rPr lang="en-US" sz="1000" dirty="0" smtClean="0">
              <a:latin typeface="Arial Narrow" panose="020B0606020202030204" pitchFamily="34" charset="0"/>
            </a:rPr>
            <a:t>Obtaining </a:t>
          </a:r>
          <a:br>
            <a:rPr lang="en-US" sz="1000" dirty="0" smtClean="0">
              <a:latin typeface="Arial Narrow" panose="020B0606020202030204" pitchFamily="34" charset="0"/>
            </a:rPr>
          </a:br>
          <a:r>
            <a:rPr lang="en-US" sz="1000" dirty="0" smtClean="0">
              <a:latin typeface="Arial Narrow" panose="020B0606020202030204" pitchFamily="34" charset="0"/>
            </a:rPr>
            <a:t>Feedback</a:t>
          </a:r>
          <a:endParaRPr lang="en-US" sz="1000" dirty="0">
            <a:latin typeface="Arial Narrow" panose="020B0606020202030204" pitchFamily="34" charset="0"/>
          </a:endParaRPr>
        </a:p>
      </dgm:t>
    </dgm:pt>
    <dgm:pt modelId="{EF3B0DDE-7F16-4589-A48E-DD1B642E24A5}" type="parTrans" cxnId="{132EA1F8-BA54-4D60-BBD5-C91CA3227ADE}">
      <dgm:prSet/>
      <dgm:spPr/>
      <dgm:t>
        <a:bodyPr/>
        <a:lstStyle/>
        <a:p>
          <a:endParaRPr lang="en-US" sz="1000">
            <a:latin typeface="Arial Narrow" panose="020B0606020202030204" pitchFamily="34" charset="0"/>
          </a:endParaRPr>
        </a:p>
      </dgm:t>
    </dgm:pt>
    <dgm:pt modelId="{6A302391-7B71-4540-A1DD-55C2721C01E8}" type="sibTrans" cxnId="{132EA1F8-BA54-4D60-BBD5-C91CA3227ADE}">
      <dgm:prSet/>
      <dgm:spPr/>
      <dgm:t>
        <a:bodyPr/>
        <a:lstStyle/>
        <a:p>
          <a:endParaRPr lang="en-US" sz="1000">
            <a:latin typeface="Arial Narrow" panose="020B0606020202030204" pitchFamily="34" charset="0"/>
          </a:endParaRPr>
        </a:p>
      </dgm:t>
    </dgm:pt>
    <dgm:pt modelId="{5EE7F11F-BC09-4943-A887-5AE558516571}">
      <dgm:prSet custT="1"/>
      <dgm:spPr/>
      <dgm:t>
        <a:bodyPr/>
        <a:lstStyle/>
        <a:p>
          <a:r>
            <a:rPr lang="en-US" sz="1000" dirty="0" smtClean="0">
              <a:latin typeface="Arial Narrow" panose="020B0606020202030204" pitchFamily="34" charset="0"/>
            </a:rPr>
            <a:t>Additional </a:t>
          </a:r>
          <a:br>
            <a:rPr lang="en-US" sz="1000" dirty="0" smtClean="0">
              <a:latin typeface="Arial Narrow" panose="020B0606020202030204" pitchFamily="34" charset="0"/>
            </a:rPr>
          </a:br>
          <a:r>
            <a:rPr lang="en-US" sz="1000" dirty="0" smtClean="0">
              <a:latin typeface="Arial Narrow" panose="020B0606020202030204" pitchFamily="34" charset="0"/>
            </a:rPr>
            <a:t>Resources</a:t>
          </a:r>
          <a:endParaRPr lang="en-US" sz="1000" dirty="0">
            <a:latin typeface="Arial Narrow" panose="020B0606020202030204" pitchFamily="34" charset="0"/>
          </a:endParaRPr>
        </a:p>
      </dgm:t>
    </dgm:pt>
    <dgm:pt modelId="{62840D3B-59AC-4AFE-8C95-93520DC4529A}" type="parTrans" cxnId="{450A7E46-3578-482A-937B-46FCB23810C7}">
      <dgm:prSet/>
      <dgm:spPr/>
      <dgm:t>
        <a:bodyPr/>
        <a:lstStyle/>
        <a:p>
          <a:endParaRPr lang="en-US" sz="1000">
            <a:latin typeface="Arial Narrow" panose="020B0606020202030204" pitchFamily="34" charset="0"/>
          </a:endParaRPr>
        </a:p>
      </dgm:t>
    </dgm:pt>
    <dgm:pt modelId="{112AADFE-A42F-4B52-BE9B-3262F48959C5}" type="sibTrans" cxnId="{450A7E46-3578-482A-937B-46FCB23810C7}">
      <dgm:prSet/>
      <dgm:spPr/>
      <dgm:t>
        <a:bodyPr/>
        <a:lstStyle/>
        <a:p>
          <a:endParaRPr lang="en-US" sz="1000">
            <a:latin typeface="Arial Narrow" panose="020B0606020202030204" pitchFamily="34" charset="0"/>
          </a:endParaRPr>
        </a:p>
      </dgm:t>
    </dgm:pt>
    <dgm:pt modelId="{4CCB91CF-1A29-41B8-B9F1-CA5B52AE1A28}" type="pres">
      <dgm:prSet presAssocID="{9473E8E9-686B-47BA-9090-E8F60B6267E4}" presName="Name0" presStyleCnt="0">
        <dgm:presLayoutVars>
          <dgm:dir/>
        </dgm:presLayoutVars>
      </dgm:prSet>
      <dgm:spPr/>
      <dgm:t>
        <a:bodyPr/>
        <a:lstStyle/>
        <a:p>
          <a:endParaRPr lang="en-US"/>
        </a:p>
      </dgm:t>
    </dgm:pt>
    <dgm:pt modelId="{CC7A08B3-CE03-4FB5-83AA-EC238A6EE31D}" type="pres">
      <dgm:prSet presAssocID="{40B8F9FD-B011-46DA-A6B0-B73C1E338517}" presName="parComposite" presStyleCnt="0"/>
      <dgm:spPr/>
    </dgm:pt>
    <dgm:pt modelId="{987A077E-FB7F-48EE-9B0D-2C93E3E513EC}" type="pres">
      <dgm:prSet presAssocID="{40B8F9FD-B011-46DA-A6B0-B73C1E338517}" presName="parBigCircle" presStyleLbl="node0" presStyleIdx="0" presStyleCnt="10"/>
      <dgm:spPr>
        <a:solidFill>
          <a:schemeClr val="tx1"/>
        </a:solidFill>
        <a:ln>
          <a:solidFill>
            <a:schemeClr val="tx1"/>
          </a:solidFill>
        </a:ln>
      </dgm:spPr>
    </dgm:pt>
    <dgm:pt modelId="{306880F4-F4AA-4383-9C35-0D093499E260}" type="pres">
      <dgm:prSet presAssocID="{40B8F9FD-B011-46DA-A6B0-B73C1E338517}" presName="parTx" presStyleLbl="revTx" presStyleIdx="0" presStyleCnt="10"/>
      <dgm:spPr/>
      <dgm:t>
        <a:bodyPr/>
        <a:lstStyle/>
        <a:p>
          <a:endParaRPr lang="en-US"/>
        </a:p>
      </dgm:t>
    </dgm:pt>
    <dgm:pt modelId="{AFA65874-189B-41E2-8363-663A73AF891E}" type="pres">
      <dgm:prSet presAssocID="{40B8F9FD-B011-46DA-A6B0-B73C1E338517}" presName="bSpace" presStyleCnt="0"/>
      <dgm:spPr/>
    </dgm:pt>
    <dgm:pt modelId="{EC14DAC6-10C2-426D-86D1-C47773E0B403}" type="pres">
      <dgm:prSet presAssocID="{40B8F9FD-B011-46DA-A6B0-B73C1E338517}" presName="parBackupNorm" presStyleCnt="0"/>
      <dgm:spPr/>
    </dgm:pt>
    <dgm:pt modelId="{E47CC970-C5A3-4C8D-83CD-22B0CEF9D515}" type="pres">
      <dgm:prSet presAssocID="{F93833C0-A2C9-4FA1-AA47-42B42A4C24F7}" presName="parSpace" presStyleCnt="0"/>
      <dgm:spPr/>
    </dgm:pt>
    <dgm:pt modelId="{1CA64674-95C3-4DE2-95D0-959F5C73D29C}" type="pres">
      <dgm:prSet presAssocID="{FF272A0A-DE2D-4963-9C16-DB8A283990A4}" presName="parComposite" presStyleCnt="0"/>
      <dgm:spPr/>
    </dgm:pt>
    <dgm:pt modelId="{DC0E843F-F766-4546-ABB3-F4058E2DA337}" type="pres">
      <dgm:prSet presAssocID="{FF272A0A-DE2D-4963-9C16-DB8A283990A4}" presName="parBigCircle" presStyleLbl="node0" presStyleIdx="1" presStyleCnt="10"/>
      <dgm:spPr>
        <a:solidFill>
          <a:schemeClr val="tx1"/>
        </a:solidFill>
        <a:ln>
          <a:solidFill>
            <a:schemeClr val="tx1"/>
          </a:solidFill>
        </a:ln>
      </dgm:spPr>
    </dgm:pt>
    <dgm:pt modelId="{1CAE4AC6-02B3-4ADE-AF68-6F42A716F379}" type="pres">
      <dgm:prSet presAssocID="{FF272A0A-DE2D-4963-9C16-DB8A283990A4}" presName="parTx" presStyleLbl="revTx" presStyleIdx="1" presStyleCnt="10"/>
      <dgm:spPr/>
      <dgm:t>
        <a:bodyPr/>
        <a:lstStyle/>
        <a:p>
          <a:endParaRPr lang="en-US"/>
        </a:p>
      </dgm:t>
    </dgm:pt>
    <dgm:pt modelId="{78535F8D-2EF3-4308-914B-4CCB1803C3A2}" type="pres">
      <dgm:prSet presAssocID="{FF272A0A-DE2D-4963-9C16-DB8A283990A4}" presName="bSpace" presStyleCnt="0"/>
      <dgm:spPr/>
    </dgm:pt>
    <dgm:pt modelId="{4D37FDB7-AA7C-4464-AE9D-603F4442B952}" type="pres">
      <dgm:prSet presAssocID="{FF272A0A-DE2D-4963-9C16-DB8A283990A4}" presName="parBackupNorm" presStyleCnt="0"/>
      <dgm:spPr/>
    </dgm:pt>
    <dgm:pt modelId="{C49F0443-287A-4A94-9112-2948FC42C2C1}" type="pres">
      <dgm:prSet presAssocID="{FC912214-F4DA-4645-B269-66F9C47F0A16}" presName="parSpace" presStyleCnt="0"/>
      <dgm:spPr/>
    </dgm:pt>
    <dgm:pt modelId="{018A0B82-4B21-48CB-80F8-4577C377D9E3}" type="pres">
      <dgm:prSet presAssocID="{CE53A24D-C609-49DF-9D7B-380DD98E1D43}" presName="parComposite" presStyleCnt="0"/>
      <dgm:spPr/>
    </dgm:pt>
    <dgm:pt modelId="{452EFF7A-E721-4B86-903F-40812D591753}" type="pres">
      <dgm:prSet presAssocID="{CE53A24D-C609-49DF-9D7B-380DD98E1D43}" presName="parBigCircle" presStyleLbl="node0" presStyleIdx="2" presStyleCnt="10"/>
      <dgm:spPr>
        <a:solidFill>
          <a:schemeClr val="tx1"/>
        </a:solidFill>
        <a:ln>
          <a:solidFill>
            <a:schemeClr val="tx1"/>
          </a:solidFill>
        </a:ln>
      </dgm:spPr>
    </dgm:pt>
    <dgm:pt modelId="{58814E44-FAF1-4124-8B6D-90377FB2A912}" type="pres">
      <dgm:prSet presAssocID="{CE53A24D-C609-49DF-9D7B-380DD98E1D43}" presName="parTx" presStyleLbl="revTx" presStyleIdx="2" presStyleCnt="10"/>
      <dgm:spPr/>
      <dgm:t>
        <a:bodyPr/>
        <a:lstStyle/>
        <a:p>
          <a:endParaRPr lang="en-US"/>
        </a:p>
      </dgm:t>
    </dgm:pt>
    <dgm:pt modelId="{B3ED0F36-352A-482C-954A-11BFBB15E45C}" type="pres">
      <dgm:prSet presAssocID="{CE53A24D-C609-49DF-9D7B-380DD98E1D43}" presName="bSpace" presStyleCnt="0"/>
      <dgm:spPr/>
    </dgm:pt>
    <dgm:pt modelId="{19D29AF4-2943-43E3-B939-4DA4190044FB}" type="pres">
      <dgm:prSet presAssocID="{CE53A24D-C609-49DF-9D7B-380DD98E1D43}" presName="parBackupNorm" presStyleCnt="0"/>
      <dgm:spPr/>
    </dgm:pt>
    <dgm:pt modelId="{53D2350A-8992-438D-BCE7-77B679BD5284}" type="pres">
      <dgm:prSet presAssocID="{9E54CBB9-75E0-4E1A-B91A-1E4C7B1DD2E7}" presName="parSpace" presStyleCnt="0"/>
      <dgm:spPr/>
    </dgm:pt>
    <dgm:pt modelId="{FAB60905-BEE4-4F14-911E-4B4AD25966C3}" type="pres">
      <dgm:prSet presAssocID="{CE3F74C4-00C1-45AC-BB73-0FCFDE49FAE0}" presName="parComposite" presStyleCnt="0"/>
      <dgm:spPr/>
    </dgm:pt>
    <dgm:pt modelId="{325924B3-3FF2-4059-BBBA-2E6D9B46C2EF}" type="pres">
      <dgm:prSet presAssocID="{CE3F74C4-00C1-45AC-BB73-0FCFDE49FAE0}" presName="parBigCircle" presStyleLbl="node0" presStyleIdx="3" presStyleCnt="10"/>
      <dgm:spPr>
        <a:solidFill>
          <a:schemeClr val="tx1"/>
        </a:solidFill>
        <a:ln>
          <a:solidFill>
            <a:schemeClr val="tx1"/>
          </a:solidFill>
        </a:ln>
      </dgm:spPr>
    </dgm:pt>
    <dgm:pt modelId="{C29415F0-08F0-41FD-AEF8-6EDEB8BB4002}" type="pres">
      <dgm:prSet presAssocID="{CE3F74C4-00C1-45AC-BB73-0FCFDE49FAE0}" presName="parTx" presStyleLbl="revTx" presStyleIdx="3" presStyleCnt="10"/>
      <dgm:spPr/>
      <dgm:t>
        <a:bodyPr/>
        <a:lstStyle/>
        <a:p>
          <a:endParaRPr lang="en-US"/>
        </a:p>
      </dgm:t>
    </dgm:pt>
    <dgm:pt modelId="{8B3EF0B6-67B9-4432-B61D-9E5134D1E016}" type="pres">
      <dgm:prSet presAssocID="{CE3F74C4-00C1-45AC-BB73-0FCFDE49FAE0}" presName="bSpace" presStyleCnt="0"/>
      <dgm:spPr/>
    </dgm:pt>
    <dgm:pt modelId="{AFA22BA5-6155-43EE-9670-F5DF4F26FB33}" type="pres">
      <dgm:prSet presAssocID="{CE3F74C4-00C1-45AC-BB73-0FCFDE49FAE0}" presName="parBackupNorm" presStyleCnt="0"/>
      <dgm:spPr/>
    </dgm:pt>
    <dgm:pt modelId="{8CF359CB-D188-4D24-9557-C118B966E580}" type="pres">
      <dgm:prSet presAssocID="{982E978F-07CA-46E3-9BA9-4C2530037F5E}" presName="parSpace" presStyleCnt="0"/>
      <dgm:spPr/>
    </dgm:pt>
    <dgm:pt modelId="{AD517E77-7EEF-4D73-963B-C93F116111D2}" type="pres">
      <dgm:prSet presAssocID="{57CABF7F-AECC-48E5-BE80-551E899D7BC4}" presName="parComposite" presStyleCnt="0"/>
      <dgm:spPr/>
    </dgm:pt>
    <dgm:pt modelId="{7BD7F1FC-F444-4596-848E-E86CDB477D52}" type="pres">
      <dgm:prSet presAssocID="{57CABF7F-AECC-48E5-BE80-551E899D7BC4}" presName="parBigCircle" presStyleLbl="node0" presStyleIdx="4" presStyleCnt="10"/>
      <dgm:spPr>
        <a:solidFill>
          <a:schemeClr val="tx1"/>
        </a:solidFill>
        <a:ln>
          <a:solidFill>
            <a:schemeClr val="tx1"/>
          </a:solidFill>
        </a:ln>
      </dgm:spPr>
    </dgm:pt>
    <dgm:pt modelId="{83C65DB5-2C87-4AE5-BD1B-2E095F7CBED9}" type="pres">
      <dgm:prSet presAssocID="{57CABF7F-AECC-48E5-BE80-551E899D7BC4}" presName="parTx" presStyleLbl="revTx" presStyleIdx="4" presStyleCnt="10" custScaleY="204872"/>
      <dgm:spPr/>
      <dgm:t>
        <a:bodyPr/>
        <a:lstStyle/>
        <a:p>
          <a:endParaRPr lang="en-US"/>
        </a:p>
      </dgm:t>
    </dgm:pt>
    <dgm:pt modelId="{66D6C8C8-1A35-46D2-96B1-B331AEF4CC09}" type="pres">
      <dgm:prSet presAssocID="{57CABF7F-AECC-48E5-BE80-551E899D7BC4}" presName="bSpace" presStyleCnt="0"/>
      <dgm:spPr/>
    </dgm:pt>
    <dgm:pt modelId="{157757D5-27C1-486E-837F-2CEA3F288146}" type="pres">
      <dgm:prSet presAssocID="{57CABF7F-AECC-48E5-BE80-551E899D7BC4}" presName="parBackupNorm" presStyleCnt="0"/>
      <dgm:spPr/>
    </dgm:pt>
    <dgm:pt modelId="{3DE0394E-A08F-4A14-A8BF-AD5C6D017214}" type="pres">
      <dgm:prSet presAssocID="{9D0E5599-0F9B-462F-8704-F849148ED79C}" presName="parSpace" presStyleCnt="0"/>
      <dgm:spPr/>
    </dgm:pt>
    <dgm:pt modelId="{BA2CCC72-F39C-4048-9CDF-05E03626CA98}" type="pres">
      <dgm:prSet presAssocID="{12F4202C-B9E8-49F2-AF90-D90B8D1F8203}" presName="parComposite" presStyleCnt="0"/>
      <dgm:spPr/>
    </dgm:pt>
    <dgm:pt modelId="{D08E87B6-A874-4D2D-A6E6-82030B3A8B05}" type="pres">
      <dgm:prSet presAssocID="{12F4202C-B9E8-49F2-AF90-D90B8D1F8203}" presName="parBigCircle" presStyleLbl="node0" presStyleIdx="5" presStyleCnt="10"/>
      <dgm:spPr>
        <a:solidFill>
          <a:schemeClr val="tx1"/>
        </a:solidFill>
        <a:ln>
          <a:solidFill>
            <a:schemeClr val="tx1"/>
          </a:solidFill>
        </a:ln>
      </dgm:spPr>
    </dgm:pt>
    <dgm:pt modelId="{75CAE646-5CE8-4127-9F85-D196EB4C61D8}" type="pres">
      <dgm:prSet presAssocID="{12F4202C-B9E8-49F2-AF90-D90B8D1F8203}" presName="parTx" presStyleLbl="revTx" presStyleIdx="5" presStyleCnt="10"/>
      <dgm:spPr/>
      <dgm:t>
        <a:bodyPr/>
        <a:lstStyle/>
        <a:p>
          <a:endParaRPr lang="en-US"/>
        </a:p>
      </dgm:t>
    </dgm:pt>
    <dgm:pt modelId="{9EBC2931-1548-4BAE-95CC-E50293433A47}" type="pres">
      <dgm:prSet presAssocID="{12F4202C-B9E8-49F2-AF90-D90B8D1F8203}" presName="bSpace" presStyleCnt="0"/>
      <dgm:spPr/>
    </dgm:pt>
    <dgm:pt modelId="{B089713C-018D-4513-BFE9-C1A9F89EC2CF}" type="pres">
      <dgm:prSet presAssocID="{12F4202C-B9E8-49F2-AF90-D90B8D1F8203}" presName="parBackupNorm" presStyleCnt="0"/>
      <dgm:spPr/>
    </dgm:pt>
    <dgm:pt modelId="{158F11D1-B5B9-42D5-A252-ECB65CD7333B}" type="pres">
      <dgm:prSet presAssocID="{F1BA7A98-B463-4A05-96A2-10771028F04F}" presName="parSpace" presStyleCnt="0"/>
      <dgm:spPr/>
    </dgm:pt>
    <dgm:pt modelId="{38BFD664-E1ED-42A1-9C3F-107A60A44193}" type="pres">
      <dgm:prSet presAssocID="{F235E7AF-6600-484E-8922-60D700381516}" presName="parComposite" presStyleCnt="0"/>
      <dgm:spPr/>
    </dgm:pt>
    <dgm:pt modelId="{C3A9CBF6-08EB-4CE0-864E-51C08C566368}" type="pres">
      <dgm:prSet presAssocID="{F235E7AF-6600-484E-8922-60D700381516}" presName="parBigCircle" presStyleLbl="node0" presStyleIdx="6" presStyleCnt="10"/>
      <dgm:spPr>
        <a:solidFill>
          <a:schemeClr val="tx1"/>
        </a:solidFill>
        <a:ln>
          <a:solidFill>
            <a:schemeClr val="tx1"/>
          </a:solidFill>
        </a:ln>
      </dgm:spPr>
    </dgm:pt>
    <dgm:pt modelId="{BEBB0703-5FA6-452E-8FFF-B755161726D9}" type="pres">
      <dgm:prSet presAssocID="{F235E7AF-6600-484E-8922-60D700381516}" presName="parTx" presStyleLbl="revTx" presStyleIdx="6" presStyleCnt="10" custScaleX="115835" custScaleY="235009" custLinFactNeighborX="4636" custLinFactNeighborY="-7896"/>
      <dgm:spPr/>
      <dgm:t>
        <a:bodyPr/>
        <a:lstStyle/>
        <a:p>
          <a:endParaRPr lang="en-US"/>
        </a:p>
      </dgm:t>
    </dgm:pt>
    <dgm:pt modelId="{AF87B523-92A8-4A6C-8A47-A47F99A22209}" type="pres">
      <dgm:prSet presAssocID="{F235E7AF-6600-484E-8922-60D700381516}" presName="bSpace" presStyleCnt="0"/>
      <dgm:spPr/>
    </dgm:pt>
    <dgm:pt modelId="{4DB2E666-8A00-400F-BB18-E99535BD8478}" type="pres">
      <dgm:prSet presAssocID="{F235E7AF-6600-484E-8922-60D700381516}" presName="parBackupNorm" presStyleCnt="0"/>
      <dgm:spPr/>
    </dgm:pt>
    <dgm:pt modelId="{E09E78BD-2780-4694-8B26-10355CB63FC9}" type="pres">
      <dgm:prSet presAssocID="{0B7B29F0-D4C9-4B5E-932B-BF5B716FF08A}" presName="parSpace" presStyleCnt="0"/>
      <dgm:spPr/>
    </dgm:pt>
    <dgm:pt modelId="{AB8E5F33-A485-44C4-95C5-8646BF22B3D4}" type="pres">
      <dgm:prSet presAssocID="{6E5AC6EF-01C3-401E-A792-CAD7797BB592}" presName="parComposite" presStyleCnt="0"/>
      <dgm:spPr/>
    </dgm:pt>
    <dgm:pt modelId="{35E41FD6-92E7-4178-A7D6-1138F6D6579F}" type="pres">
      <dgm:prSet presAssocID="{6E5AC6EF-01C3-401E-A792-CAD7797BB592}" presName="parBigCircle" presStyleLbl="node0" presStyleIdx="7" presStyleCnt="10"/>
      <dgm:spPr>
        <a:solidFill>
          <a:schemeClr val="tx1"/>
        </a:solidFill>
        <a:ln>
          <a:solidFill>
            <a:schemeClr val="tx1"/>
          </a:solidFill>
        </a:ln>
      </dgm:spPr>
    </dgm:pt>
    <dgm:pt modelId="{A42485B3-DB88-4740-8C20-3561489CD1BF}" type="pres">
      <dgm:prSet presAssocID="{6E5AC6EF-01C3-401E-A792-CAD7797BB592}" presName="parTx" presStyleLbl="revTx" presStyleIdx="7" presStyleCnt="10"/>
      <dgm:spPr/>
      <dgm:t>
        <a:bodyPr/>
        <a:lstStyle/>
        <a:p>
          <a:endParaRPr lang="en-US"/>
        </a:p>
      </dgm:t>
    </dgm:pt>
    <dgm:pt modelId="{31D5DFBC-B772-4FD7-9E7A-6A918297DDFF}" type="pres">
      <dgm:prSet presAssocID="{6E5AC6EF-01C3-401E-A792-CAD7797BB592}" presName="bSpace" presStyleCnt="0"/>
      <dgm:spPr/>
    </dgm:pt>
    <dgm:pt modelId="{80B0DA71-0F95-4C8F-8C6A-FFADE3011227}" type="pres">
      <dgm:prSet presAssocID="{6E5AC6EF-01C3-401E-A792-CAD7797BB592}" presName="parBackupNorm" presStyleCnt="0"/>
      <dgm:spPr/>
    </dgm:pt>
    <dgm:pt modelId="{2086EE91-D5EA-43CB-825D-7093C43941FE}" type="pres">
      <dgm:prSet presAssocID="{E522D1E6-88EF-4C71-A712-5BD97589017F}" presName="parSpace" presStyleCnt="0"/>
      <dgm:spPr/>
    </dgm:pt>
    <dgm:pt modelId="{13DDDC59-B283-4B76-B562-00ADB9AFBD67}" type="pres">
      <dgm:prSet presAssocID="{B39230F0-0B00-4D3B-AF52-5F7FFCEEA6EB}" presName="parComposite" presStyleCnt="0"/>
      <dgm:spPr/>
    </dgm:pt>
    <dgm:pt modelId="{CDC280DC-A1AE-4E8C-95BA-42E096A1A851}" type="pres">
      <dgm:prSet presAssocID="{B39230F0-0B00-4D3B-AF52-5F7FFCEEA6EB}" presName="parBigCircle" presStyleLbl="node0" presStyleIdx="8" presStyleCnt="10"/>
      <dgm:spPr>
        <a:solidFill>
          <a:schemeClr val="tx1"/>
        </a:solidFill>
        <a:ln>
          <a:solidFill>
            <a:schemeClr val="tx1"/>
          </a:solidFill>
        </a:ln>
      </dgm:spPr>
    </dgm:pt>
    <dgm:pt modelId="{84004926-CC4E-4AC5-A4CA-E0CF27B820E2}" type="pres">
      <dgm:prSet presAssocID="{B39230F0-0B00-4D3B-AF52-5F7FFCEEA6EB}" presName="parTx" presStyleLbl="revTx" presStyleIdx="8" presStyleCnt="10"/>
      <dgm:spPr/>
      <dgm:t>
        <a:bodyPr/>
        <a:lstStyle/>
        <a:p>
          <a:endParaRPr lang="en-US"/>
        </a:p>
      </dgm:t>
    </dgm:pt>
    <dgm:pt modelId="{4564CBE1-9FE8-41B8-AA55-856D349F1A19}" type="pres">
      <dgm:prSet presAssocID="{B39230F0-0B00-4D3B-AF52-5F7FFCEEA6EB}" presName="bSpace" presStyleCnt="0"/>
      <dgm:spPr/>
    </dgm:pt>
    <dgm:pt modelId="{5CE9C181-2FDA-47F9-9E14-539386F02B71}" type="pres">
      <dgm:prSet presAssocID="{B39230F0-0B00-4D3B-AF52-5F7FFCEEA6EB}" presName="parBackupNorm" presStyleCnt="0"/>
      <dgm:spPr/>
    </dgm:pt>
    <dgm:pt modelId="{F8F7065F-E739-41D1-A57A-F971A33F92D2}" type="pres">
      <dgm:prSet presAssocID="{6A302391-7B71-4540-A1DD-55C2721C01E8}" presName="parSpace" presStyleCnt="0"/>
      <dgm:spPr/>
    </dgm:pt>
    <dgm:pt modelId="{0226F6A5-EB52-4D17-858B-F87368DE6203}" type="pres">
      <dgm:prSet presAssocID="{5EE7F11F-BC09-4943-A887-5AE558516571}" presName="parComposite" presStyleCnt="0"/>
      <dgm:spPr/>
    </dgm:pt>
    <dgm:pt modelId="{0621DB42-82C2-49DB-82E4-861CD9619C67}" type="pres">
      <dgm:prSet presAssocID="{5EE7F11F-BC09-4943-A887-5AE558516571}" presName="parBigCircle" presStyleLbl="node0" presStyleIdx="9" presStyleCnt="10"/>
      <dgm:spPr>
        <a:solidFill>
          <a:schemeClr val="tx1"/>
        </a:solidFill>
        <a:ln>
          <a:solidFill>
            <a:schemeClr val="tx1"/>
          </a:solidFill>
        </a:ln>
      </dgm:spPr>
    </dgm:pt>
    <dgm:pt modelId="{F0B18A22-9872-40E1-BCF0-2D4056199F7B}" type="pres">
      <dgm:prSet presAssocID="{5EE7F11F-BC09-4943-A887-5AE558516571}" presName="parTx" presStyleLbl="revTx" presStyleIdx="9" presStyleCnt="10"/>
      <dgm:spPr/>
      <dgm:t>
        <a:bodyPr/>
        <a:lstStyle/>
        <a:p>
          <a:endParaRPr lang="en-US"/>
        </a:p>
      </dgm:t>
    </dgm:pt>
    <dgm:pt modelId="{1BB116C4-4A96-49CA-B2AD-0FA285BDEBD8}" type="pres">
      <dgm:prSet presAssocID="{5EE7F11F-BC09-4943-A887-5AE558516571}" presName="bSpace" presStyleCnt="0"/>
      <dgm:spPr/>
    </dgm:pt>
    <dgm:pt modelId="{F72226DE-5CAB-4571-BBBD-70EE53CB86D6}" type="pres">
      <dgm:prSet presAssocID="{5EE7F11F-BC09-4943-A887-5AE558516571}" presName="parBackupNorm" presStyleCnt="0"/>
      <dgm:spPr/>
    </dgm:pt>
    <dgm:pt modelId="{854507D6-6312-45ED-B3F8-895BFB07A835}" type="pres">
      <dgm:prSet presAssocID="{112AADFE-A42F-4B52-BE9B-3262F48959C5}" presName="parSpace" presStyleCnt="0"/>
      <dgm:spPr/>
    </dgm:pt>
  </dgm:ptLst>
  <dgm:cxnLst>
    <dgm:cxn modelId="{B93523A5-8A1F-4EA6-9349-53D19C658AEC}" type="presOf" srcId="{40B8F9FD-B011-46DA-A6B0-B73C1E338517}" destId="{306880F4-F4AA-4383-9C35-0D093499E260}" srcOrd="0" destOrd="0" presId="urn:microsoft.com/office/officeart/2008/layout/CircleAccentTimeline"/>
    <dgm:cxn modelId="{014DD7CD-995F-4217-A101-1EC7CD101887}" srcId="{9473E8E9-686B-47BA-9090-E8F60B6267E4}" destId="{57CABF7F-AECC-48E5-BE80-551E899D7BC4}" srcOrd="4" destOrd="0" parTransId="{589F3E38-1355-41C8-A06D-6D82D4820D3B}" sibTransId="{9D0E5599-0F9B-462F-8704-F849148ED79C}"/>
    <dgm:cxn modelId="{669DC473-1598-4279-A1A8-C8A140C14DEE}" type="presOf" srcId="{B39230F0-0B00-4D3B-AF52-5F7FFCEEA6EB}" destId="{84004926-CC4E-4AC5-A4CA-E0CF27B820E2}" srcOrd="0" destOrd="0" presId="urn:microsoft.com/office/officeart/2008/layout/CircleAccentTimeline"/>
    <dgm:cxn modelId="{B3F1FD1B-6B56-4445-A7FA-CF836A360AE8}" type="presOf" srcId="{12F4202C-B9E8-49F2-AF90-D90B8D1F8203}" destId="{75CAE646-5CE8-4127-9F85-D196EB4C61D8}" srcOrd="0" destOrd="0" presId="urn:microsoft.com/office/officeart/2008/layout/CircleAccentTimeline"/>
    <dgm:cxn modelId="{450A7E46-3578-482A-937B-46FCB23810C7}" srcId="{9473E8E9-686B-47BA-9090-E8F60B6267E4}" destId="{5EE7F11F-BC09-4943-A887-5AE558516571}" srcOrd="9" destOrd="0" parTransId="{62840D3B-59AC-4AFE-8C95-93520DC4529A}" sibTransId="{112AADFE-A42F-4B52-BE9B-3262F48959C5}"/>
    <dgm:cxn modelId="{8AAE1989-85C3-42C7-8A3C-9406DD56C386}" srcId="{9473E8E9-686B-47BA-9090-E8F60B6267E4}" destId="{12F4202C-B9E8-49F2-AF90-D90B8D1F8203}" srcOrd="5" destOrd="0" parTransId="{DC62B837-0C5C-4FD4-866C-8F21CCF47E51}" sibTransId="{F1BA7A98-B463-4A05-96A2-10771028F04F}"/>
    <dgm:cxn modelId="{D91FFE35-3444-4B04-8F5E-B4FF6770CD49}" srcId="{9473E8E9-686B-47BA-9090-E8F60B6267E4}" destId="{CE3F74C4-00C1-45AC-BB73-0FCFDE49FAE0}" srcOrd="3" destOrd="0" parTransId="{AB10C86C-3829-4F8C-8DFA-7EB9CE259A92}" sibTransId="{982E978F-07CA-46E3-9BA9-4C2530037F5E}"/>
    <dgm:cxn modelId="{2A5668B1-2C1F-4DE7-9C56-39CD0FB68DB5}" type="presOf" srcId="{F235E7AF-6600-484E-8922-60D700381516}" destId="{BEBB0703-5FA6-452E-8FFF-B755161726D9}" srcOrd="0" destOrd="0" presId="urn:microsoft.com/office/officeart/2008/layout/CircleAccentTimeline"/>
    <dgm:cxn modelId="{73C66530-41AB-4B82-BE3F-054DBD0B7A40}" srcId="{9473E8E9-686B-47BA-9090-E8F60B6267E4}" destId="{F235E7AF-6600-484E-8922-60D700381516}" srcOrd="6" destOrd="0" parTransId="{A1DB9E93-9A30-4A20-9D72-F658C4FB5A3E}" sibTransId="{0B7B29F0-D4C9-4B5E-932B-BF5B716FF08A}"/>
    <dgm:cxn modelId="{4048C357-1574-4D4F-AC42-83ACCD31B2C2}" type="presOf" srcId="{CE3F74C4-00C1-45AC-BB73-0FCFDE49FAE0}" destId="{C29415F0-08F0-41FD-AEF8-6EDEB8BB4002}" srcOrd="0" destOrd="0" presId="urn:microsoft.com/office/officeart/2008/layout/CircleAccentTimeline"/>
    <dgm:cxn modelId="{132EA1F8-BA54-4D60-BBD5-C91CA3227ADE}" srcId="{9473E8E9-686B-47BA-9090-E8F60B6267E4}" destId="{B39230F0-0B00-4D3B-AF52-5F7FFCEEA6EB}" srcOrd="8" destOrd="0" parTransId="{EF3B0DDE-7F16-4589-A48E-DD1B642E24A5}" sibTransId="{6A302391-7B71-4540-A1DD-55C2721C01E8}"/>
    <dgm:cxn modelId="{E78F708F-0C47-4EAF-9FC9-9FAB9114A0A8}" type="presOf" srcId="{FF272A0A-DE2D-4963-9C16-DB8A283990A4}" destId="{1CAE4AC6-02B3-4ADE-AF68-6F42A716F379}" srcOrd="0" destOrd="0" presId="urn:microsoft.com/office/officeart/2008/layout/CircleAccentTimeline"/>
    <dgm:cxn modelId="{68902E00-8F3C-474B-A47F-A747793A89F4}" srcId="{9473E8E9-686B-47BA-9090-E8F60B6267E4}" destId="{40B8F9FD-B011-46DA-A6B0-B73C1E338517}" srcOrd="0" destOrd="0" parTransId="{4368256A-5AA5-4B80-B1C3-13BFA4604A87}" sibTransId="{F93833C0-A2C9-4FA1-AA47-42B42A4C24F7}"/>
    <dgm:cxn modelId="{D5F125A9-47EC-408B-B220-ECB2687E4C13}" type="presOf" srcId="{6E5AC6EF-01C3-401E-A792-CAD7797BB592}" destId="{A42485B3-DB88-4740-8C20-3561489CD1BF}" srcOrd="0" destOrd="0" presId="urn:microsoft.com/office/officeart/2008/layout/CircleAccentTimeline"/>
    <dgm:cxn modelId="{15E3D5F3-15B7-4C78-AF11-4C6A3C8389A9}" srcId="{9473E8E9-686B-47BA-9090-E8F60B6267E4}" destId="{FF272A0A-DE2D-4963-9C16-DB8A283990A4}" srcOrd="1" destOrd="0" parTransId="{BF1FBEC2-3F17-4F89-BD87-E70A8F6CFDF3}" sibTransId="{FC912214-F4DA-4645-B269-66F9C47F0A16}"/>
    <dgm:cxn modelId="{9C19557E-B87E-4554-A608-7CD58083C60F}" type="presOf" srcId="{57CABF7F-AECC-48E5-BE80-551E899D7BC4}" destId="{83C65DB5-2C87-4AE5-BD1B-2E095F7CBED9}" srcOrd="0" destOrd="0" presId="urn:microsoft.com/office/officeart/2008/layout/CircleAccentTimeline"/>
    <dgm:cxn modelId="{47558152-15A5-4916-A420-C4F264C0496B}" srcId="{9473E8E9-686B-47BA-9090-E8F60B6267E4}" destId="{CE53A24D-C609-49DF-9D7B-380DD98E1D43}" srcOrd="2" destOrd="0" parTransId="{DA37E909-BFC6-484C-8E27-9167CDABAE43}" sibTransId="{9E54CBB9-75E0-4E1A-B91A-1E4C7B1DD2E7}"/>
    <dgm:cxn modelId="{8E6DF6D4-325A-42F9-B07A-E0C282FF7B86}" type="presOf" srcId="{CE53A24D-C609-49DF-9D7B-380DD98E1D43}" destId="{58814E44-FAF1-4124-8B6D-90377FB2A912}" srcOrd="0" destOrd="0" presId="urn:microsoft.com/office/officeart/2008/layout/CircleAccentTimeline"/>
    <dgm:cxn modelId="{14F5221E-A45B-4E9F-B0B1-EF69C931A4DD}" srcId="{9473E8E9-686B-47BA-9090-E8F60B6267E4}" destId="{6E5AC6EF-01C3-401E-A792-CAD7797BB592}" srcOrd="7" destOrd="0" parTransId="{B13B0B79-8CE7-4700-9892-E00876457F34}" sibTransId="{E522D1E6-88EF-4C71-A712-5BD97589017F}"/>
    <dgm:cxn modelId="{C49B183E-2E0F-42D7-AB93-F135A12074F6}" type="presOf" srcId="{5EE7F11F-BC09-4943-A887-5AE558516571}" destId="{F0B18A22-9872-40E1-BCF0-2D4056199F7B}" srcOrd="0" destOrd="0" presId="urn:microsoft.com/office/officeart/2008/layout/CircleAccentTimeline"/>
    <dgm:cxn modelId="{B0352019-268E-4A80-A8B2-A7753E1C69D1}" type="presOf" srcId="{9473E8E9-686B-47BA-9090-E8F60B6267E4}" destId="{4CCB91CF-1A29-41B8-B9F1-CA5B52AE1A28}" srcOrd="0" destOrd="0" presId="urn:microsoft.com/office/officeart/2008/layout/CircleAccentTimeline"/>
    <dgm:cxn modelId="{D7EF4D85-0E8A-4C95-8E63-F039E15C7F64}" type="presParOf" srcId="{4CCB91CF-1A29-41B8-B9F1-CA5B52AE1A28}" destId="{CC7A08B3-CE03-4FB5-83AA-EC238A6EE31D}" srcOrd="0" destOrd="0" presId="urn:microsoft.com/office/officeart/2008/layout/CircleAccentTimeline"/>
    <dgm:cxn modelId="{9F2B676D-2950-4324-8EDD-10406B9A721B}" type="presParOf" srcId="{CC7A08B3-CE03-4FB5-83AA-EC238A6EE31D}" destId="{987A077E-FB7F-48EE-9B0D-2C93E3E513EC}" srcOrd="0" destOrd="0" presId="urn:microsoft.com/office/officeart/2008/layout/CircleAccentTimeline"/>
    <dgm:cxn modelId="{10EE6943-7AF0-45D3-A936-FF5E42F8EF28}" type="presParOf" srcId="{CC7A08B3-CE03-4FB5-83AA-EC238A6EE31D}" destId="{306880F4-F4AA-4383-9C35-0D093499E260}" srcOrd="1" destOrd="0" presId="urn:microsoft.com/office/officeart/2008/layout/CircleAccentTimeline"/>
    <dgm:cxn modelId="{BD73431A-102C-48AB-B11B-C02327302C99}" type="presParOf" srcId="{CC7A08B3-CE03-4FB5-83AA-EC238A6EE31D}" destId="{AFA65874-189B-41E2-8363-663A73AF891E}" srcOrd="2" destOrd="0" presId="urn:microsoft.com/office/officeart/2008/layout/CircleAccentTimeline"/>
    <dgm:cxn modelId="{5B419AE6-FB1A-488B-9F59-E858E56E8EC4}" type="presParOf" srcId="{4CCB91CF-1A29-41B8-B9F1-CA5B52AE1A28}" destId="{EC14DAC6-10C2-426D-86D1-C47773E0B403}" srcOrd="1" destOrd="0" presId="urn:microsoft.com/office/officeart/2008/layout/CircleAccentTimeline"/>
    <dgm:cxn modelId="{461CD8D8-CA7C-4A07-9368-6E2A09C6178A}" type="presParOf" srcId="{4CCB91CF-1A29-41B8-B9F1-CA5B52AE1A28}" destId="{E47CC970-C5A3-4C8D-83CD-22B0CEF9D515}" srcOrd="2" destOrd="0" presId="urn:microsoft.com/office/officeart/2008/layout/CircleAccentTimeline"/>
    <dgm:cxn modelId="{ED1C6D6F-0276-42D7-B930-F162C09A5D41}" type="presParOf" srcId="{4CCB91CF-1A29-41B8-B9F1-CA5B52AE1A28}" destId="{1CA64674-95C3-4DE2-95D0-959F5C73D29C}" srcOrd="3" destOrd="0" presId="urn:microsoft.com/office/officeart/2008/layout/CircleAccentTimeline"/>
    <dgm:cxn modelId="{A43A909B-D3D0-4514-A857-1621BB7C698B}" type="presParOf" srcId="{1CA64674-95C3-4DE2-95D0-959F5C73D29C}" destId="{DC0E843F-F766-4546-ABB3-F4058E2DA337}" srcOrd="0" destOrd="0" presId="urn:microsoft.com/office/officeart/2008/layout/CircleAccentTimeline"/>
    <dgm:cxn modelId="{703DAA5D-9264-4B84-B8EE-BFAAAE50E490}" type="presParOf" srcId="{1CA64674-95C3-4DE2-95D0-959F5C73D29C}" destId="{1CAE4AC6-02B3-4ADE-AF68-6F42A716F379}" srcOrd="1" destOrd="0" presId="urn:microsoft.com/office/officeart/2008/layout/CircleAccentTimeline"/>
    <dgm:cxn modelId="{11B26939-02DB-4E71-80E7-B53F26759CCC}" type="presParOf" srcId="{1CA64674-95C3-4DE2-95D0-959F5C73D29C}" destId="{78535F8D-2EF3-4308-914B-4CCB1803C3A2}" srcOrd="2" destOrd="0" presId="urn:microsoft.com/office/officeart/2008/layout/CircleAccentTimeline"/>
    <dgm:cxn modelId="{BF60D1BE-1989-41E2-B53E-74221A38B668}" type="presParOf" srcId="{4CCB91CF-1A29-41B8-B9F1-CA5B52AE1A28}" destId="{4D37FDB7-AA7C-4464-AE9D-603F4442B952}" srcOrd="4" destOrd="0" presId="urn:microsoft.com/office/officeart/2008/layout/CircleAccentTimeline"/>
    <dgm:cxn modelId="{6DB755EE-A74A-4338-B1FD-726856EDB4C9}" type="presParOf" srcId="{4CCB91CF-1A29-41B8-B9F1-CA5B52AE1A28}" destId="{C49F0443-287A-4A94-9112-2948FC42C2C1}" srcOrd="5" destOrd="0" presId="urn:microsoft.com/office/officeart/2008/layout/CircleAccentTimeline"/>
    <dgm:cxn modelId="{A30B27EF-49F0-4DB5-90A7-B55E5DD1337A}" type="presParOf" srcId="{4CCB91CF-1A29-41B8-B9F1-CA5B52AE1A28}" destId="{018A0B82-4B21-48CB-80F8-4577C377D9E3}" srcOrd="6" destOrd="0" presId="urn:microsoft.com/office/officeart/2008/layout/CircleAccentTimeline"/>
    <dgm:cxn modelId="{736EA597-71E4-434A-BE2D-22D5E6179A75}" type="presParOf" srcId="{018A0B82-4B21-48CB-80F8-4577C377D9E3}" destId="{452EFF7A-E721-4B86-903F-40812D591753}" srcOrd="0" destOrd="0" presId="urn:microsoft.com/office/officeart/2008/layout/CircleAccentTimeline"/>
    <dgm:cxn modelId="{6E22B81E-6FEA-42D2-8242-E063C80F2539}" type="presParOf" srcId="{018A0B82-4B21-48CB-80F8-4577C377D9E3}" destId="{58814E44-FAF1-4124-8B6D-90377FB2A912}" srcOrd="1" destOrd="0" presId="urn:microsoft.com/office/officeart/2008/layout/CircleAccentTimeline"/>
    <dgm:cxn modelId="{A09567C9-879B-4F50-A7DE-008DE2D28119}" type="presParOf" srcId="{018A0B82-4B21-48CB-80F8-4577C377D9E3}" destId="{B3ED0F36-352A-482C-954A-11BFBB15E45C}" srcOrd="2" destOrd="0" presId="urn:microsoft.com/office/officeart/2008/layout/CircleAccentTimeline"/>
    <dgm:cxn modelId="{D1F79650-2129-4BF4-99E9-0B9A4FE3BE25}" type="presParOf" srcId="{4CCB91CF-1A29-41B8-B9F1-CA5B52AE1A28}" destId="{19D29AF4-2943-43E3-B939-4DA4190044FB}" srcOrd="7" destOrd="0" presId="urn:microsoft.com/office/officeart/2008/layout/CircleAccentTimeline"/>
    <dgm:cxn modelId="{41CE423C-7BC1-4071-AF5A-E0D0097007DD}" type="presParOf" srcId="{4CCB91CF-1A29-41B8-B9F1-CA5B52AE1A28}" destId="{53D2350A-8992-438D-BCE7-77B679BD5284}" srcOrd="8" destOrd="0" presId="urn:microsoft.com/office/officeart/2008/layout/CircleAccentTimeline"/>
    <dgm:cxn modelId="{1027B9A6-E727-4884-8083-9AC455288968}" type="presParOf" srcId="{4CCB91CF-1A29-41B8-B9F1-CA5B52AE1A28}" destId="{FAB60905-BEE4-4F14-911E-4B4AD25966C3}" srcOrd="9" destOrd="0" presId="urn:microsoft.com/office/officeart/2008/layout/CircleAccentTimeline"/>
    <dgm:cxn modelId="{45F638B1-CF8C-4D25-8FC8-00F78710E193}" type="presParOf" srcId="{FAB60905-BEE4-4F14-911E-4B4AD25966C3}" destId="{325924B3-3FF2-4059-BBBA-2E6D9B46C2EF}" srcOrd="0" destOrd="0" presId="urn:microsoft.com/office/officeart/2008/layout/CircleAccentTimeline"/>
    <dgm:cxn modelId="{011C4C1A-6120-414F-BF32-F2805CCC987B}" type="presParOf" srcId="{FAB60905-BEE4-4F14-911E-4B4AD25966C3}" destId="{C29415F0-08F0-41FD-AEF8-6EDEB8BB4002}" srcOrd="1" destOrd="0" presId="urn:microsoft.com/office/officeart/2008/layout/CircleAccentTimeline"/>
    <dgm:cxn modelId="{0E296D04-13B9-47C6-8D7B-6BC5294B603D}" type="presParOf" srcId="{FAB60905-BEE4-4F14-911E-4B4AD25966C3}" destId="{8B3EF0B6-67B9-4432-B61D-9E5134D1E016}" srcOrd="2" destOrd="0" presId="urn:microsoft.com/office/officeart/2008/layout/CircleAccentTimeline"/>
    <dgm:cxn modelId="{E5F1EF56-B1CB-4AD4-87D0-657CABD7C66E}" type="presParOf" srcId="{4CCB91CF-1A29-41B8-B9F1-CA5B52AE1A28}" destId="{AFA22BA5-6155-43EE-9670-F5DF4F26FB33}" srcOrd="10" destOrd="0" presId="urn:microsoft.com/office/officeart/2008/layout/CircleAccentTimeline"/>
    <dgm:cxn modelId="{67271923-5659-4EED-813F-F4348D2161E7}" type="presParOf" srcId="{4CCB91CF-1A29-41B8-B9F1-CA5B52AE1A28}" destId="{8CF359CB-D188-4D24-9557-C118B966E580}" srcOrd="11" destOrd="0" presId="urn:microsoft.com/office/officeart/2008/layout/CircleAccentTimeline"/>
    <dgm:cxn modelId="{22D1322E-2321-400F-B8BD-605E9AD71E51}" type="presParOf" srcId="{4CCB91CF-1A29-41B8-B9F1-CA5B52AE1A28}" destId="{AD517E77-7EEF-4D73-963B-C93F116111D2}" srcOrd="12" destOrd="0" presId="urn:microsoft.com/office/officeart/2008/layout/CircleAccentTimeline"/>
    <dgm:cxn modelId="{B48B598F-F3A6-4524-93D8-0F998C2AAFA9}" type="presParOf" srcId="{AD517E77-7EEF-4D73-963B-C93F116111D2}" destId="{7BD7F1FC-F444-4596-848E-E86CDB477D52}" srcOrd="0" destOrd="0" presId="urn:microsoft.com/office/officeart/2008/layout/CircleAccentTimeline"/>
    <dgm:cxn modelId="{7479C153-2A49-4BB0-826A-DFB11A79968B}" type="presParOf" srcId="{AD517E77-7EEF-4D73-963B-C93F116111D2}" destId="{83C65DB5-2C87-4AE5-BD1B-2E095F7CBED9}" srcOrd="1" destOrd="0" presId="urn:microsoft.com/office/officeart/2008/layout/CircleAccentTimeline"/>
    <dgm:cxn modelId="{786F1F4C-FA66-484F-A4F7-39FA9B36F556}" type="presParOf" srcId="{AD517E77-7EEF-4D73-963B-C93F116111D2}" destId="{66D6C8C8-1A35-46D2-96B1-B331AEF4CC09}" srcOrd="2" destOrd="0" presId="urn:microsoft.com/office/officeart/2008/layout/CircleAccentTimeline"/>
    <dgm:cxn modelId="{214360BA-BA40-4D89-A626-EC2FB582210B}" type="presParOf" srcId="{4CCB91CF-1A29-41B8-B9F1-CA5B52AE1A28}" destId="{157757D5-27C1-486E-837F-2CEA3F288146}" srcOrd="13" destOrd="0" presId="urn:microsoft.com/office/officeart/2008/layout/CircleAccentTimeline"/>
    <dgm:cxn modelId="{29EDEDEA-04D1-4EBA-B182-E3B3ABA2EA56}" type="presParOf" srcId="{4CCB91CF-1A29-41B8-B9F1-CA5B52AE1A28}" destId="{3DE0394E-A08F-4A14-A8BF-AD5C6D017214}" srcOrd="14" destOrd="0" presId="urn:microsoft.com/office/officeart/2008/layout/CircleAccentTimeline"/>
    <dgm:cxn modelId="{3DF1B85D-71BD-4997-ACCC-FAED612DF81C}" type="presParOf" srcId="{4CCB91CF-1A29-41B8-B9F1-CA5B52AE1A28}" destId="{BA2CCC72-F39C-4048-9CDF-05E03626CA98}" srcOrd="15" destOrd="0" presId="urn:microsoft.com/office/officeart/2008/layout/CircleAccentTimeline"/>
    <dgm:cxn modelId="{F7688B59-D326-4EE5-BDF2-7E2065FE512A}" type="presParOf" srcId="{BA2CCC72-F39C-4048-9CDF-05E03626CA98}" destId="{D08E87B6-A874-4D2D-A6E6-82030B3A8B05}" srcOrd="0" destOrd="0" presId="urn:microsoft.com/office/officeart/2008/layout/CircleAccentTimeline"/>
    <dgm:cxn modelId="{4B2E699C-72C1-4036-8119-32BDFC04EF9E}" type="presParOf" srcId="{BA2CCC72-F39C-4048-9CDF-05E03626CA98}" destId="{75CAE646-5CE8-4127-9F85-D196EB4C61D8}" srcOrd="1" destOrd="0" presId="urn:microsoft.com/office/officeart/2008/layout/CircleAccentTimeline"/>
    <dgm:cxn modelId="{C6300617-2D69-4F48-BFFF-CC46E443BAAF}" type="presParOf" srcId="{BA2CCC72-F39C-4048-9CDF-05E03626CA98}" destId="{9EBC2931-1548-4BAE-95CC-E50293433A47}" srcOrd="2" destOrd="0" presId="urn:microsoft.com/office/officeart/2008/layout/CircleAccentTimeline"/>
    <dgm:cxn modelId="{45E209FA-8CD5-4F1F-802D-FA1FD063A205}" type="presParOf" srcId="{4CCB91CF-1A29-41B8-B9F1-CA5B52AE1A28}" destId="{B089713C-018D-4513-BFE9-C1A9F89EC2CF}" srcOrd="16" destOrd="0" presId="urn:microsoft.com/office/officeart/2008/layout/CircleAccentTimeline"/>
    <dgm:cxn modelId="{56F073F5-A9DA-47D3-B5C9-E20604B47DD7}" type="presParOf" srcId="{4CCB91CF-1A29-41B8-B9F1-CA5B52AE1A28}" destId="{158F11D1-B5B9-42D5-A252-ECB65CD7333B}" srcOrd="17" destOrd="0" presId="urn:microsoft.com/office/officeart/2008/layout/CircleAccentTimeline"/>
    <dgm:cxn modelId="{A878CC52-14C0-4860-9AC2-0643ADCEAFF7}" type="presParOf" srcId="{4CCB91CF-1A29-41B8-B9F1-CA5B52AE1A28}" destId="{38BFD664-E1ED-42A1-9C3F-107A60A44193}" srcOrd="18" destOrd="0" presId="urn:microsoft.com/office/officeart/2008/layout/CircleAccentTimeline"/>
    <dgm:cxn modelId="{F400DA76-641D-460B-9156-FF7C364A29A9}" type="presParOf" srcId="{38BFD664-E1ED-42A1-9C3F-107A60A44193}" destId="{C3A9CBF6-08EB-4CE0-864E-51C08C566368}" srcOrd="0" destOrd="0" presId="urn:microsoft.com/office/officeart/2008/layout/CircleAccentTimeline"/>
    <dgm:cxn modelId="{8990CDB1-439C-4B19-847E-D1991835DF71}" type="presParOf" srcId="{38BFD664-E1ED-42A1-9C3F-107A60A44193}" destId="{BEBB0703-5FA6-452E-8FFF-B755161726D9}" srcOrd="1" destOrd="0" presId="urn:microsoft.com/office/officeart/2008/layout/CircleAccentTimeline"/>
    <dgm:cxn modelId="{60C2191A-43A7-4888-B2FA-DAE6EC729DC8}" type="presParOf" srcId="{38BFD664-E1ED-42A1-9C3F-107A60A44193}" destId="{AF87B523-92A8-4A6C-8A47-A47F99A22209}" srcOrd="2" destOrd="0" presId="urn:microsoft.com/office/officeart/2008/layout/CircleAccentTimeline"/>
    <dgm:cxn modelId="{9E26CDC6-A3D2-4E72-876D-D589D7B28A84}" type="presParOf" srcId="{4CCB91CF-1A29-41B8-B9F1-CA5B52AE1A28}" destId="{4DB2E666-8A00-400F-BB18-E99535BD8478}" srcOrd="19" destOrd="0" presId="urn:microsoft.com/office/officeart/2008/layout/CircleAccentTimeline"/>
    <dgm:cxn modelId="{08C215EA-AE8E-4F19-9927-253EECD76F9F}" type="presParOf" srcId="{4CCB91CF-1A29-41B8-B9F1-CA5B52AE1A28}" destId="{E09E78BD-2780-4694-8B26-10355CB63FC9}" srcOrd="20" destOrd="0" presId="urn:microsoft.com/office/officeart/2008/layout/CircleAccentTimeline"/>
    <dgm:cxn modelId="{653CB646-9E53-4F68-8A8C-2015006C51F2}" type="presParOf" srcId="{4CCB91CF-1A29-41B8-B9F1-CA5B52AE1A28}" destId="{AB8E5F33-A485-44C4-95C5-8646BF22B3D4}" srcOrd="21" destOrd="0" presId="urn:microsoft.com/office/officeart/2008/layout/CircleAccentTimeline"/>
    <dgm:cxn modelId="{E14F1A27-9496-4B77-BD34-99FB544FD779}" type="presParOf" srcId="{AB8E5F33-A485-44C4-95C5-8646BF22B3D4}" destId="{35E41FD6-92E7-4178-A7D6-1138F6D6579F}" srcOrd="0" destOrd="0" presId="urn:microsoft.com/office/officeart/2008/layout/CircleAccentTimeline"/>
    <dgm:cxn modelId="{2AE71339-1E5D-427B-AB9A-3CE7BF110DE4}" type="presParOf" srcId="{AB8E5F33-A485-44C4-95C5-8646BF22B3D4}" destId="{A42485B3-DB88-4740-8C20-3561489CD1BF}" srcOrd="1" destOrd="0" presId="urn:microsoft.com/office/officeart/2008/layout/CircleAccentTimeline"/>
    <dgm:cxn modelId="{780F7FCB-B1E2-4786-8950-E28A66D81E39}" type="presParOf" srcId="{AB8E5F33-A485-44C4-95C5-8646BF22B3D4}" destId="{31D5DFBC-B772-4FD7-9E7A-6A918297DDFF}" srcOrd="2" destOrd="0" presId="urn:microsoft.com/office/officeart/2008/layout/CircleAccentTimeline"/>
    <dgm:cxn modelId="{85557F01-0255-4069-99F3-75E90A43B408}" type="presParOf" srcId="{4CCB91CF-1A29-41B8-B9F1-CA5B52AE1A28}" destId="{80B0DA71-0F95-4C8F-8C6A-FFADE3011227}" srcOrd="22" destOrd="0" presId="urn:microsoft.com/office/officeart/2008/layout/CircleAccentTimeline"/>
    <dgm:cxn modelId="{AF8952F6-24E4-4A0E-890B-99ED0F9E12F2}" type="presParOf" srcId="{4CCB91CF-1A29-41B8-B9F1-CA5B52AE1A28}" destId="{2086EE91-D5EA-43CB-825D-7093C43941FE}" srcOrd="23" destOrd="0" presId="urn:microsoft.com/office/officeart/2008/layout/CircleAccentTimeline"/>
    <dgm:cxn modelId="{FD1F558C-CF6E-4C5E-8700-179C507692BB}" type="presParOf" srcId="{4CCB91CF-1A29-41B8-B9F1-CA5B52AE1A28}" destId="{13DDDC59-B283-4B76-B562-00ADB9AFBD67}" srcOrd="24" destOrd="0" presId="urn:microsoft.com/office/officeart/2008/layout/CircleAccentTimeline"/>
    <dgm:cxn modelId="{A6B3906D-759C-4280-ADF4-A6B8A85B7AA5}" type="presParOf" srcId="{13DDDC59-B283-4B76-B562-00ADB9AFBD67}" destId="{CDC280DC-A1AE-4E8C-95BA-42E096A1A851}" srcOrd="0" destOrd="0" presId="urn:microsoft.com/office/officeart/2008/layout/CircleAccentTimeline"/>
    <dgm:cxn modelId="{5717C717-E8D8-4653-AC7B-8E5302180B64}" type="presParOf" srcId="{13DDDC59-B283-4B76-B562-00ADB9AFBD67}" destId="{84004926-CC4E-4AC5-A4CA-E0CF27B820E2}" srcOrd="1" destOrd="0" presId="urn:microsoft.com/office/officeart/2008/layout/CircleAccentTimeline"/>
    <dgm:cxn modelId="{F5F3380F-7E8A-4312-B345-50D96D0A7B54}" type="presParOf" srcId="{13DDDC59-B283-4B76-B562-00ADB9AFBD67}" destId="{4564CBE1-9FE8-41B8-AA55-856D349F1A19}" srcOrd="2" destOrd="0" presId="urn:microsoft.com/office/officeart/2008/layout/CircleAccentTimeline"/>
    <dgm:cxn modelId="{44D67DD7-6441-4A63-BD31-7354C1424418}" type="presParOf" srcId="{4CCB91CF-1A29-41B8-B9F1-CA5B52AE1A28}" destId="{5CE9C181-2FDA-47F9-9E14-539386F02B71}" srcOrd="25" destOrd="0" presId="urn:microsoft.com/office/officeart/2008/layout/CircleAccentTimeline"/>
    <dgm:cxn modelId="{4D72ABB3-8225-45BC-A3A8-4C9C5040FEBF}" type="presParOf" srcId="{4CCB91CF-1A29-41B8-B9F1-CA5B52AE1A28}" destId="{F8F7065F-E739-41D1-A57A-F971A33F92D2}" srcOrd="26" destOrd="0" presId="urn:microsoft.com/office/officeart/2008/layout/CircleAccentTimeline"/>
    <dgm:cxn modelId="{0F0E43AF-D50B-42A2-83C2-056596E82E1B}" type="presParOf" srcId="{4CCB91CF-1A29-41B8-B9F1-CA5B52AE1A28}" destId="{0226F6A5-EB52-4D17-858B-F87368DE6203}" srcOrd="27" destOrd="0" presId="urn:microsoft.com/office/officeart/2008/layout/CircleAccentTimeline"/>
    <dgm:cxn modelId="{AE642311-7A58-488C-8ED2-9DEA15831E38}" type="presParOf" srcId="{0226F6A5-EB52-4D17-858B-F87368DE6203}" destId="{0621DB42-82C2-49DB-82E4-861CD9619C67}" srcOrd="0" destOrd="0" presId="urn:microsoft.com/office/officeart/2008/layout/CircleAccentTimeline"/>
    <dgm:cxn modelId="{6BAF53C2-F794-4C53-8A10-5229A339B552}" type="presParOf" srcId="{0226F6A5-EB52-4D17-858B-F87368DE6203}" destId="{F0B18A22-9872-40E1-BCF0-2D4056199F7B}" srcOrd="1" destOrd="0" presId="urn:microsoft.com/office/officeart/2008/layout/CircleAccentTimeline"/>
    <dgm:cxn modelId="{18F90687-0791-44B8-893D-22A309685B2E}" type="presParOf" srcId="{0226F6A5-EB52-4D17-858B-F87368DE6203}" destId="{1BB116C4-4A96-49CA-B2AD-0FA285BDEBD8}" srcOrd="2" destOrd="0" presId="urn:microsoft.com/office/officeart/2008/layout/CircleAccentTimeline"/>
    <dgm:cxn modelId="{20477D8D-C460-49A9-8A33-4CE89F46D3F7}" type="presParOf" srcId="{4CCB91CF-1A29-41B8-B9F1-CA5B52AE1A28}" destId="{F72226DE-5CAB-4571-BBBD-70EE53CB86D6}" srcOrd="28" destOrd="0" presId="urn:microsoft.com/office/officeart/2008/layout/CircleAccentTimeline"/>
    <dgm:cxn modelId="{0B8E179B-79CC-4762-A23A-895859F0965B}" type="presParOf" srcId="{4CCB91CF-1A29-41B8-B9F1-CA5B52AE1A28}" destId="{854507D6-6312-45ED-B3F8-895BFB07A835}" srcOrd="29" destOrd="0" presId="urn:microsoft.com/office/officeart/2008/layout/CircleAccentTimeline"/>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A077E-FB7F-48EE-9B0D-2C93E3E513EC}">
      <dsp:nvSpPr>
        <dsp:cNvPr id="0" name=""/>
        <dsp:cNvSpPr/>
      </dsp:nvSpPr>
      <dsp:spPr>
        <a:xfrm>
          <a:off x="4388"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6880F4-F4AA-4383-9C35-0D093499E260}">
      <dsp:nvSpPr>
        <dsp:cNvPr id="0" name=""/>
        <dsp:cNvSpPr/>
      </dsp:nvSpPr>
      <dsp:spPr>
        <a:xfrm rot="17700000">
          <a:off x="297435"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Welcoming </a:t>
          </a:r>
          <a:br>
            <a:rPr lang="en-US" sz="1000" kern="1200" dirty="0" smtClean="0">
              <a:latin typeface="Arial Narrow" panose="020B0606020202030204" pitchFamily="34" charset="0"/>
            </a:rPr>
          </a:br>
          <a:r>
            <a:rPr lang="en-US" sz="1000" kern="1200" dirty="0" smtClean="0">
              <a:latin typeface="Arial Narrow" panose="020B0606020202030204" pitchFamily="34" charset="0"/>
            </a:rPr>
            <a:t>Environment</a:t>
          </a:r>
          <a:endParaRPr lang="en-US" sz="1000" kern="1200" dirty="0">
            <a:latin typeface="Arial Narrow" panose="020B0606020202030204" pitchFamily="34" charset="0"/>
          </a:endParaRPr>
        </a:p>
      </dsp:txBody>
      <dsp:txXfrm>
        <a:off x="297435" y="2411625"/>
        <a:ext cx="1033872" cy="498246"/>
      </dsp:txXfrm>
    </dsp:sp>
    <dsp:sp modelId="{DC0E843F-F766-4546-ABB3-F4058E2DA337}">
      <dsp:nvSpPr>
        <dsp:cNvPr id="0" name=""/>
        <dsp:cNvSpPr/>
      </dsp:nvSpPr>
      <dsp:spPr>
        <a:xfrm>
          <a:off x="898782"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E4AC6-02B3-4ADE-AF68-6F42A716F379}">
      <dsp:nvSpPr>
        <dsp:cNvPr id="0" name=""/>
        <dsp:cNvSpPr/>
      </dsp:nvSpPr>
      <dsp:spPr>
        <a:xfrm rot="17700000">
          <a:off x="1191829"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Recognizing</a:t>
          </a:r>
          <a:br>
            <a:rPr lang="en-US" sz="1000" kern="1200" dirty="0" smtClean="0">
              <a:latin typeface="Arial Narrow" panose="020B0606020202030204" pitchFamily="34" charset="0"/>
            </a:rPr>
          </a:br>
          <a:r>
            <a:rPr lang="en-US" sz="1000" kern="1200" dirty="0" smtClean="0">
              <a:latin typeface="Arial Narrow" panose="020B0606020202030204" pitchFamily="34" charset="0"/>
            </a:rPr>
            <a:t>Diversity</a:t>
          </a:r>
          <a:endParaRPr lang="en-US" sz="1000" kern="1200" dirty="0">
            <a:latin typeface="Arial Narrow" panose="020B0606020202030204" pitchFamily="34" charset="0"/>
          </a:endParaRPr>
        </a:p>
      </dsp:txBody>
      <dsp:txXfrm>
        <a:off x="1191829" y="2411625"/>
        <a:ext cx="1033872" cy="498246"/>
      </dsp:txXfrm>
    </dsp:sp>
    <dsp:sp modelId="{452EFF7A-E721-4B86-903F-40812D591753}">
      <dsp:nvSpPr>
        <dsp:cNvPr id="0" name=""/>
        <dsp:cNvSpPr/>
      </dsp:nvSpPr>
      <dsp:spPr>
        <a:xfrm>
          <a:off x="1793175"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14E44-FAF1-4124-8B6D-90377FB2A912}">
      <dsp:nvSpPr>
        <dsp:cNvPr id="0" name=""/>
        <dsp:cNvSpPr/>
      </dsp:nvSpPr>
      <dsp:spPr>
        <a:xfrm rot="17700000">
          <a:off x="2086222"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Ongoing </a:t>
          </a:r>
          <a:br>
            <a:rPr lang="en-US" sz="1000" kern="1200" dirty="0" smtClean="0">
              <a:latin typeface="Arial Narrow" panose="020B0606020202030204" pitchFamily="34" charset="0"/>
            </a:rPr>
          </a:br>
          <a:r>
            <a:rPr lang="en-US" sz="1000" kern="1200" dirty="0" smtClean="0">
              <a:latin typeface="Arial Narrow" panose="020B0606020202030204" pitchFamily="34" charset="0"/>
            </a:rPr>
            <a:t>Communication</a:t>
          </a:r>
          <a:endParaRPr lang="en-US" sz="1000" kern="1200" dirty="0">
            <a:latin typeface="Arial Narrow" panose="020B0606020202030204" pitchFamily="34" charset="0"/>
          </a:endParaRPr>
        </a:p>
      </dsp:txBody>
      <dsp:txXfrm>
        <a:off x="2086222" y="2411625"/>
        <a:ext cx="1033872" cy="498246"/>
      </dsp:txXfrm>
    </dsp:sp>
    <dsp:sp modelId="{325924B3-3FF2-4059-BBBA-2E6D9B46C2EF}">
      <dsp:nvSpPr>
        <dsp:cNvPr id="0" name=""/>
        <dsp:cNvSpPr/>
      </dsp:nvSpPr>
      <dsp:spPr>
        <a:xfrm>
          <a:off x="2687568"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9415F0-08F0-41FD-AEF8-6EDEB8BB4002}">
      <dsp:nvSpPr>
        <dsp:cNvPr id="0" name=""/>
        <dsp:cNvSpPr/>
      </dsp:nvSpPr>
      <dsp:spPr>
        <a:xfrm rot="17700000">
          <a:off x="2980615"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Open House &amp; Conferences</a:t>
          </a:r>
          <a:endParaRPr lang="en-US" sz="1000" kern="1200" dirty="0">
            <a:latin typeface="Arial Narrow" panose="020B0606020202030204" pitchFamily="34" charset="0"/>
          </a:endParaRPr>
        </a:p>
      </dsp:txBody>
      <dsp:txXfrm>
        <a:off x="2980615" y="2411625"/>
        <a:ext cx="1033872" cy="498246"/>
      </dsp:txXfrm>
    </dsp:sp>
    <dsp:sp modelId="{7BD7F1FC-F444-4596-848E-E86CDB477D52}">
      <dsp:nvSpPr>
        <dsp:cNvPr id="0" name=""/>
        <dsp:cNvSpPr/>
      </dsp:nvSpPr>
      <dsp:spPr>
        <a:xfrm>
          <a:off x="3581962"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C65DB5-2C87-4AE5-BD1B-2E095F7CBED9}">
      <dsp:nvSpPr>
        <dsp:cNvPr id="0" name=""/>
        <dsp:cNvSpPr/>
      </dsp:nvSpPr>
      <dsp:spPr>
        <a:xfrm rot="17700000">
          <a:off x="3866353" y="2415661"/>
          <a:ext cx="1051183" cy="490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Sharing Family Resources</a:t>
          </a:r>
          <a:endParaRPr lang="en-US" sz="1000" kern="1200" dirty="0">
            <a:latin typeface="Arial Narrow" panose="020B0606020202030204" pitchFamily="34" charset="0"/>
          </a:endParaRPr>
        </a:p>
      </dsp:txBody>
      <dsp:txXfrm>
        <a:off x="3866353" y="2415661"/>
        <a:ext cx="1051183" cy="490174"/>
      </dsp:txXfrm>
    </dsp:sp>
    <dsp:sp modelId="{D08E87B6-A874-4D2D-A6E6-82030B3A8B05}">
      <dsp:nvSpPr>
        <dsp:cNvPr id="0" name=""/>
        <dsp:cNvSpPr/>
      </dsp:nvSpPr>
      <dsp:spPr>
        <a:xfrm>
          <a:off x="4476355"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CAE646-5CE8-4127-9F85-D196EB4C61D8}">
      <dsp:nvSpPr>
        <dsp:cNvPr id="0" name=""/>
        <dsp:cNvSpPr/>
      </dsp:nvSpPr>
      <dsp:spPr>
        <a:xfrm rot="17700000">
          <a:off x="4769402"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Encouraging Involvement</a:t>
          </a:r>
          <a:endParaRPr lang="en-US" sz="1000" kern="1200" dirty="0">
            <a:latin typeface="Arial Narrow" panose="020B0606020202030204" pitchFamily="34" charset="0"/>
          </a:endParaRPr>
        </a:p>
      </dsp:txBody>
      <dsp:txXfrm>
        <a:off x="4769402" y="2411625"/>
        <a:ext cx="1033872" cy="498246"/>
      </dsp:txXfrm>
    </dsp:sp>
    <dsp:sp modelId="{C3A9CBF6-08EB-4CE0-864E-51C08C566368}">
      <dsp:nvSpPr>
        <dsp:cNvPr id="0" name=""/>
        <dsp:cNvSpPr/>
      </dsp:nvSpPr>
      <dsp:spPr>
        <a:xfrm>
          <a:off x="5370748"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B0703-5FA6-452E-8FFF-B755161726D9}">
      <dsp:nvSpPr>
        <dsp:cNvPr id="0" name=""/>
        <dsp:cNvSpPr/>
      </dsp:nvSpPr>
      <dsp:spPr>
        <a:xfrm rot="17700000">
          <a:off x="5613103" y="2286239"/>
          <a:ext cx="1217638" cy="567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smtClean="0">
              <a:latin typeface="Arial Narrow" panose="020B0606020202030204" pitchFamily="34" charset="0"/>
            </a:rPr>
            <a:t>Acknowledging  </a:t>
          </a:r>
          <a:r>
            <a:rPr lang="en-US" sz="1000" kern="1200" dirty="0" smtClean="0">
              <a:latin typeface="Arial Narrow" panose="020B0606020202030204" pitchFamily="34" charset="0"/>
            </a:rPr>
            <a:t>Concerns</a:t>
          </a:r>
          <a:endParaRPr lang="en-US" sz="1000" kern="1200" dirty="0">
            <a:latin typeface="Arial Narrow" panose="020B0606020202030204" pitchFamily="34" charset="0"/>
          </a:endParaRPr>
        </a:p>
      </dsp:txBody>
      <dsp:txXfrm>
        <a:off x="5613103" y="2286239"/>
        <a:ext cx="1217638" cy="567793"/>
      </dsp:txXfrm>
    </dsp:sp>
    <dsp:sp modelId="{35E41FD6-92E7-4178-A7D6-1138F6D6579F}">
      <dsp:nvSpPr>
        <dsp:cNvPr id="0" name=""/>
        <dsp:cNvSpPr/>
      </dsp:nvSpPr>
      <dsp:spPr>
        <a:xfrm>
          <a:off x="6335488"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485B3-DB88-4740-8C20-3561489CD1BF}">
      <dsp:nvSpPr>
        <dsp:cNvPr id="0" name=""/>
        <dsp:cNvSpPr/>
      </dsp:nvSpPr>
      <dsp:spPr>
        <a:xfrm rot="17700000">
          <a:off x="6628536"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Addressing </a:t>
          </a:r>
          <a:br>
            <a:rPr lang="en-US" sz="1000" kern="1200" dirty="0" smtClean="0">
              <a:latin typeface="Arial Narrow" panose="020B0606020202030204" pitchFamily="34" charset="0"/>
            </a:rPr>
          </a:br>
          <a:r>
            <a:rPr lang="en-US" sz="1000" kern="1200" dirty="0" smtClean="0">
              <a:latin typeface="Arial Narrow" panose="020B0606020202030204" pitchFamily="34" charset="0"/>
            </a:rPr>
            <a:t>FAQs</a:t>
          </a:r>
          <a:endParaRPr lang="en-US" sz="1000" kern="1200" dirty="0">
            <a:latin typeface="Arial Narrow" panose="020B0606020202030204" pitchFamily="34" charset="0"/>
          </a:endParaRPr>
        </a:p>
      </dsp:txBody>
      <dsp:txXfrm>
        <a:off x="6628536" y="2411625"/>
        <a:ext cx="1033872" cy="498246"/>
      </dsp:txXfrm>
    </dsp:sp>
    <dsp:sp modelId="{CDC280DC-A1AE-4E8C-95BA-42E096A1A851}">
      <dsp:nvSpPr>
        <dsp:cNvPr id="0" name=""/>
        <dsp:cNvSpPr/>
      </dsp:nvSpPr>
      <dsp:spPr>
        <a:xfrm>
          <a:off x="7229882"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004926-CC4E-4AC5-A4CA-E0CF27B820E2}">
      <dsp:nvSpPr>
        <dsp:cNvPr id="0" name=""/>
        <dsp:cNvSpPr/>
      </dsp:nvSpPr>
      <dsp:spPr>
        <a:xfrm rot="17700000">
          <a:off x="7522929"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Obtaining </a:t>
          </a:r>
          <a:br>
            <a:rPr lang="en-US" sz="1000" kern="1200" dirty="0" smtClean="0">
              <a:latin typeface="Arial Narrow" panose="020B0606020202030204" pitchFamily="34" charset="0"/>
            </a:rPr>
          </a:br>
          <a:r>
            <a:rPr lang="en-US" sz="1000" kern="1200" dirty="0" smtClean="0">
              <a:latin typeface="Arial Narrow" panose="020B0606020202030204" pitchFamily="34" charset="0"/>
            </a:rPr>
            <a:t>Feedback</a:t>
          </a:r>
          <a:endParaRPr lang="en-US" sz="1000" kern="1200" dirty="0">
            <a:latin typeface="Arial Narrow" panose="020B0606020202030204" pitchFamily="34" charset="0"/>
          </a:endParaRPr>
        </a:p>
      </dsp:txBody>
      <dsp:txXfrm>
        <a:off x="7522929" y="2411625"/>
        <a:ext cx="1033872" cy="498246"/>
      </dsp:txXfrm>
    </dsp:sp>
    <dsp:sp modelId="{0621DB42-82C2-49DB-82E4-861CD9619C67}">
      <dsp:nvSpPr>
        <dsp:cNvPr id="0" name=""/>
        <dsp:cNvSpPr/>
      </dsp:nvSpPr>
      <dsp:spPr>
        <a:xfrm>
          <a:off x="8124275"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B18A22-9872-40E1-BCF0-2D4056199F7B}">
      <dsp:nvSpPr>
        <dsp:cNvPr id="0" name=""/>
        <dsp:cNvSpPr/>
      </dsp:nvSpPr>
      <dsp:spPr>
        <a:xfrm rot="17700000">
          <a:off x="8417322"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Additional </a:t>
          </a:r>
          <a:br>
            <a:rPr lang="en-US" sz="1000" kern="1200" dirty="0" smtClean="0">
              <a:latin typeface="Arial Narrow" panose="020B0606020202030204" pitchFamily="34" charset="0"/>
            </a:rPr>
          </a:br>
          <a:r>
            <a:rPr lang="en-US" sz="1000" kern="1200" dirty="0" smtClean="0">
              <a:latin typeface="Arial Narrow" panose="020B0606020202030204" pitchFamily="34" charset="0"/>
            </a:rPr>
            <a:t>Resources</a:t>
          </a:r>
          <a:endParaRPr lang="en-US" sz="1000" kern="1200" dirty="0">
            <a:latin typeface="Arial Narrow" panose="020B0606020202030204" pitchFamily="34" charset="0"/>
          </a:endParaRPr>
        </a:p>
      </dsp:txBody>
      <dsp:txXfrm>
        <a:off x="8417322" y="2411625"/>
        <a:ext cx="1033872" cy="498246"/>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D897DDB-1900-4DF7-BD92-18D8F670C437}" type="datetimeFigureOut">
              <a:rPr lang="en-US"/>
              <a:pPr>
                <a:defRPr/>
              </a:pPr>
              <a:t>8/23/2017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6793C8B-DBBA-4D52-9CAD-9D590C5FBED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en-US" altLang="en-US" b="1" smtClean="0"/>
              <a:t>Welcome</a:t>
            </a:r>
          </a:p>
          <a:p>
            <a:r>
              <a:rPr lang="en-US" altLang="en-US" smtClean="0"/>
              <a:t>Hello and Welcome to the webinar on Additional Resources.</a:t>
            </a:r>
          </a:p>
          <a:p>
            <a:endParaRPr lang="en-US" altLang="en-US" smtClean="0"/>
          </a:p>
          <a:p>
            <a:r>
              <a:rPr lang="en-US" altLang="en-US" smtClean="0"/>
              <a:t>My name is Jane Groff and I am the Ex. Director of the KS Parent Information Resource Center, and I will be your presenter for this family engagement series on Engaging All Families. </a:t>
            </a:r>
          </a:p>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D83291-F02D-4D59-8D49-3923F8987525}" type="slidenum">
              <a:rPr lang="en-US" altLang="en-US" smtClean="0"/>
              <a:pPr fontAlgn="base">
                <a:spcBef>
                  <a:spcPct val="0"/>
                </a:spcBef>
                <a:spcAft>
                  <a:spcPct val="0"/>
                </a:spcAft>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School Family and Community Partnerships shows how to create action teams for partnerships and train team members in planning and implementing partnership activities. IT includes a CD Rom with forms and a PowerPoint presentation for workshops, with Spanish translation  of reproducibles. </a:t>
            </a:r>
          </a:p>
          <a:p>
            <a:pPr eaLnBrk="1" hangingPunct="1">
              <a:spcBef>
                <a:spcPct val="0"/>
              </a:spcBef>
            </a:pPr>
            <a:endParaRPr lang="en-US" altLang="en-US" smtClean="0"/>
          </a:p>
          <a:p>
            <a:endParaRPr lang="en-US" altLang="en-US" smtClean="0"/>
          </a:p>
        </p:txBody>
      </p:sp>
      <p:sp>
        <p:nvSpPr>
          <p:cNvPr id="4" name="Slide Number Placeholder 3"/>
          <p:cNvSpPr>
            <a:spLocks noGrp="1"/>
          </p:cNvSpPr>
          <p:nvPr>
            <p:ph type="sldNum" sz="quarter" idx="5"/>
          </p:nvPr>
        </p:nvSpPr>
        <p:spPr/>
        <p:txBody>
          <a:bodyPr/>
          <a:lstStyle/>
          <a:p>
            <a:pPr>
              <a:defRPr/>
            </a:pPr>
            <a:fld id="{82A7F02A-9305-4176-AAB0-20EA091D3EA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Other than books, there are also other valuable resources that I would like to introduce to you in this final module to support your development of engaging all families. </a:t>
            </a:r>
          </a:p>
          <a:p>
            <a:endParaRPr lang="en-US" altLang="en-US" smtClean="0"/>
          </a:p>
          <a:p>
            <a:r>
              <a:rPr lang="en-US" altLang="en-US" smtClean="0"/>
              <a:t>This resource is a Classroom FE rubric.  It addresses the teachers beliefs and mindsets to effectively engage families and gives a vision of what a classroom may look like that seeks to engage families. One of the strengths of this resource is that it addresses each topic area with evidenced based practices for the elementary school, middle school and high school.</a:t>
            </a:r>
          </a:p>
          <a:p>
            <a:endParaRPr lang="en-US" altLang="en-US" smtClean="0"/>
          </a:p>
          <a:p>
            <a:r>
              <a:rPr lang="en-US" altLang="en-US" smtClean="0"/>
              <a:t>This tool can be helpful for teachers and it can be used as a tool to inspire conversation for professional learning in family engagement used as discussion points for school leaders during classroom walkthroughs.</a:t>
            </a:r>
          </a:p>
          <a:p>
            <a:endParaRPr lang="en-US" altLang="en-US" smtClean="0"/>
          </a:p>
          <a:p>
            <a:r>
              <a:rPr lang="en-US" altLang="en-US" smtClean="0"/>
              <a:t>It is available in the Included Resource section on the Module 10 webinar platform.</a:t>
            </a:r>
          </a:p>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9DB1C56-053A-469D-9CFE-9D4C397563DB}" type="slidenum">
              <a:rPr lang="en-US" altLang="en-US" smtClean="0"/>
              <a:pPr fontAlgn="base">
                <a:spcBef>
                  <a:spcPct val="0"/>
                </a:spcBef>
                <a:spcAft>
                  <a:spcPct val="0"/>
                </a:spcAft>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good FE program may take three to five years to establish, so it takes time and effort but keep moving ahead. The Working Together booklet is full of practical strategies that can be supportive of your efforts as your grow and change. </a:t>
            </a:r>
          </a:p>
          <a:p>
            <a:endParaRPr lang="en-US" altLang="en-US" smtClean="0"/>
          </a:p>
          <a:p>
            <a:r>
              <a:rPr lang="en-US" altLang="en-US" smtClean="0"/>
              <a:t>This download shares 50 ideas to boost Family and community engagement and is available in the Included Resources section on the Module 10 web platform. These ideas would be good discussion starters for a staff in-service or a workshop on improving teacher-family communication. </a:t>
            </a:r>
          </a:p>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E9FA5FE-A3D7-46A8-8148-E44A1B8E01BE}" type="slidenum">
              <a:rPr lang="en-US" altLang="en-US" smtClean="0"/>
              <a:pPr fontAlgn="base">
                <a:spcBef>
                  <a:spcPct val="0"/>
                </a:spcBef>
                <a:spcAft>
                  <a:spcPct val="0"/>
                </a:spcAft>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Checklist for Schools can be used as a reflective tool schools and districts can use to encourage family and community support of children’s learning. These programs and practices are meant to be advisory and should be adapted to each school or district’s needs. These topics will bring to mind strategies you may not have thought about such as developing a family center or regular training for staff in reaching out to families.  IT is available for download in the Included Resources section on the Module 10 webinar platform. </a:t>
            </a:r>
          </a:p>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0F8D4B9-948F-4AB1-8EEF-CBD685B43888}" type="slidenum">
              <a:rPr lang="en-US" altLang="en-US" smtClean="0"/>
              <a:pPr fontAlgn="base">
                <a:spcBef>
                  <a:spcPct val="0"/>
                </a:spcBef>
                <a:spcAft>
                  <a:spcPct val="0"/>
                </a:spcAft>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a list of web resources for teachers on family-school-community partnerships that contain some of the most current research and information on family engagement.  I would encourage you to spend some time exploring the websites and discovering what strategies or programs each resource may hold for you and your school or classroom. </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D01CD19-B0E6-446A-9716-0DF22ECCA5D4}" type="slidenum">
              <a:rPr lang="en-US" altLang="en-US" smtClean="0"/>
              <a:pPr fontAlgn="base">
                <a:spcBef>
                  <a:spcPct val="0"/>
                </a:spcBef>
                <a:spcAft>
                  <a:spcPct val="0"/>
                </a:spcAft>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are several valuable websites that I would like to introduce to you in the following slides. The School Community Network (SCN) website provides tools and resources to engage families in student learning and build strong school communities. Their website includes The School Community Journal which is a journal that includes research and field reports related to the school as a community of teachers, students, parents, and staff. The website also helps parents in the education of their children and schools in their work with families by providing resources in which you can search the databases by age group, topic or key word for free activities, articles and resources. This website is located at: http://www.schoolcommunitynetwork.org </a:t>
            </a:r>
          </a:p>
          <a:p>
            <a:endParaRPr lang="en-US" altLang="en-US" smtClean="0"/>
          </a:p>
        </p:txBody>
      </p:sp>
      <p:sp>
        <p:nvSpPr>
          <p:cNvPr id="4" name="Slide Number Placeholder 3"/>
          <p:cNvSpPr>
            <a:spLocks noGrp="1"/>
          </p:cNvSpPr>
          <p:nvPr>
            <p:ph type="sldNum" sz="quarter" idx="5"/>
          </p:nvPr>
        </p:nvSpPr>
        <p:spPr/>
        <p:txBody>
          <a:bodyPr/>
          <a:lstStyle/>
          <a:p>
            <a:pPr>
              <a:defRPr/>
            </a:pPr>
            <a:fld id="{6CFE6842-28A1-4A62-A714-F4A7D178E5C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Institute for Educational Leadership (IEL)</a:t>
            </a:r>
            <a:r>
              <a:rPr lang="en-US" altLang="en-US" b="1" i="1" smtClean="0"/>
              <a:t> </a:t>
            </a:r>
            <a:r>
              <a:rPr lang="en-US" altLang="en-US" smtClean="0"/>
              <a:t>focuses on three pillars required for young people and their communities to succeed. One of the three pillars is Connecting Families, Schools, and Communities.</a:t>
            </a:r>
          </a:p>
          <a:p>
            <a:r>
              <a:rPr lang="en-US" altLang="en-US" smtClean="0"/>
              <a:t>IEL strives to involve the broader community with public education to support the learning and development of young people. This means helping bring families, schools, and community resources together as partners for the common good. IEL hosts an annual family engagement conference in which practitioners gather to share their expertise and resources.</a:t>
            </a:r>
          </a:p>
          <a:p>
            <a:endParaRPr lang="en-US" altLang="en-US" smtClean="0"/>
          </a:p>
          <a:p>
            <a:r>
              <a:rPr lang="en-US" altLang="en-US" smtClean="0"/>
              <a:t>The website is: www.iel.org  </a:t>
            </a:r>
          </a:p>
          <a:p>
            <a:endParaRPr lang="en-US" altLang="en-US" smtClean="0"/>
          </a:p>
        </p:txBody>
      </p:sp>
      <p:sp>
        <p:nvSpPr>
          <p:cNvPr id="4" name="Slide Number Placeholder 3"/>
          <p:cNvSpPr>
            <a:spLocks noGrp="1"/>
          </p:cNvSpPr>
          <p:nvPr>
            <p:ph type="sldNum" sz="quarter" idx="5"/>
          </p:nvPr>
        </p:nvSpPr>
        <p:spPr/>
        <p:txBody>
          <a:bodyPr/>
          <a:lstStyle/>
          <a:p>
            <a:pPr>
              <a:defRPr/>
            </a:pPr>
            <a:fld id="{9B78285F-79CD-41E3-9B59-09F72C87BB27}"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National Family Association for Family, School, and Community Engagement (NAFSCE) is the leading organization for family-school-community partnership memberships. Their mission is to advance high-impact policies and practices for family, school, and community engagement to promote child development and improve student achievement. </a:t>
            </a:r>
          </a:p>
          <a:p>
            <a:endParaRPr lang="en-US" altLang="en-US" smtClean="0"/>
          </a:p>
          <a:p>
            <a:r>
              <a:rPr lang="en-US" altLang="en-US" smtClean="0"/>
              <a:t>NAFSCE Members have full access to professional learning programs, a resource library, online communities, career center and other opportunities. The website is www.nafsce.org </a:t>
            </a:r>
          </a:p>
        </p:txBody>
      </p:sp>
      <p:sp>
        <p:nvSpPr>
          <p:cNvPr id="4" name="Slide Number Placeholder 3"/>
          <p:cNvSpPr>
            <a:spLocks noGrp="1"/>
          </p:cNvSpPr>
          <p:nvPr>
            <p:ph type="sldNum" sz="quarter" idx="5"/>
          </p:nvPr>
        </p:nvSpPr>
        <p:spPr/>
        <p:txBody>
          <a:bodyPr/>
          <a:lstStyle/>
          <a:p>
            <a:pPr>
              <a:defRPr/>
            </a:pPr>
            <a:fld id="{7B232F89-93B9-43BC-97A7-F9E097436DBB}"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U.S. Department of Education Family and Community webpage is located at: https://www.ed.gov/parent-and-family-engagement This webpage contains current topics on family engagement that the federal government posts. For example, a new family engagement ambassador has recently been appointed to leverage the parent and family voice and facilitate discussions between the Department and families and other stakeholders. </a:t>
            </a:r>
          </a:p>
        </p:txBody>
      </p:sp>
      <p:sp>
        <p:nvSpPr>
          <p:cNvPr id="4" name="Slide Number Placeholder 3"/>
          <p:cNvSpPr>
            <a:spLocks noGrp="1"/>
          </p:cNvSpPr>
          <p:nvPr>
            <p:ph type="sldNum" sz="quarter" idx="5"/>
          </p:nvPr>
        </p:nvSpPr>
        <p:spPr/>
        <p:txBody>
          <a:bodyPr/>
          <a:lstStyle/>
          <a:p>
            <a:pPr>
              <a:defRPr/>
            </a:pPr>
            <a:fld id="{2EA6D3A0-95EB-4564-BC62-B65E97231D1F}"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National Parent Teacher Association (PTA) is the vehicle through which engaged parents can accomplish great things for their children and ensure their overall success. The comprehensive resources on this site can help parents get involved and stay involved. Look through these parent involvement categories and learn about resources that can be copied, distributed, texted or tweeted to your children's families. </a:t>
            </a:r>
          </a:p>
          <a:p>
            <a:endParaRPr lang="en-US" altLang="en-US" smtClean="0"/>
          </a:p>
          <a:p>
            <a:r>
              <a:rPr lang="en-US" altLang="en-US" smtClean="0"/>
              <a:t>The website is: http://www.pta.org/programs/content.cfm?ItemNumber=4624 </a:t>
            </a:r>
          </a:p>
          <a:p>
            <a:r>
              <a:rPr lang="en-US" altLang="en-US" smtClean="0"/>
              <a:t> </a:t>
            </a:r>
          </a:p>
          <a:p>
            <a:r>
              <a:rPr lang="en-US" altLang="en-US" smtClean="0"/>
              <a:t/>
            </a:r>
            <a:br>
              <a:rPr lang="en-US" altLang="en-US" smtClean="0"/>
            </a:br>
            <a:endParaRPr lang="en-US" altLang="en-US" smtClean="0"/>
          </a:p>
        </p:txBody>
      </p:sp>
      <p:sp>
        <p:nvSpPr>
          <p:cNvPr id="4" name="Slide Number Placeholder 3"/>
          <p:cNvSpPr>
            <a:spLocks noGrp="1"/>
          </p:cNvSpPr>
          <p:nvPr>
            <p:ph type="sldNum" sz="quarter" idx="5"/>
          </p:nvPr>
        </p:nvSpPr>
        <p:spPr/>
        <p:txBody>
          <a:bodyPr/>
          <a:lstStyle/>
          <a:p>
            <a:pPr>
              <a:defRPr/>
            </a:pPr>
            <a:fld id="{86E5889F-B4E9-4E78-8362-C12FF39BBAD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defTabSz="912813"/>
            <a:r>
              <a:rPr lang="en-US" altLang="en-US" b="1" smtClean="0"/>
              <a:t>Engaging All Families Series </a:t>
            </a:r>
          </a:p>
          <a:p>
            <a:pPr defTabSz="912813"/>
            <a:endParaRPr lang="en-US" altLang="en-US" smtClean="0"/>
          </a:p>
          <a:p>
            <a:pPr defTabSz="912813" eaLnBrk="1" hangingPunct="1">
              <a:spcBef>
                <a:spcPct val="0"/>
              </a:spcBef>
            </a:pPr>
            <a:r>
              <a:rPr lang="en-US" altLang="en-US" smtClean="0"/>
              <a:t>This presentation is Module 10 of 10 in our Engaging All Families Series. </a:t>
            </a:r>
            <a:r>
              <a:rPr lang="en-US" altLang="en-US" i="1"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Content for this series is derived from an analysis of research from the family engagement field, family support organizations, and state agencies that support family partnerships. </a:t>
            </a:r>
            <a:endParaRPr lang="en-US" altLang="en-US" sz="1600" i="1" smtClean="0">
              <a:solidFill>
                <a:srgbClr val="FF0000"/>
              </a:solidFill>
              <a:ea typeface="Calibri" panose="020F0502020204030204" pitchFamily="34" charset="0"/>
              <a:cs typeface="Times New Roman" panose="02020603050405020304" pitchFamily="18" charset="0"/>
            </a:endParaRPr>
          </a:p>
          <a:p>
            <a:pPr defTabSz="912813"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96CF3AB-6D75-45AC-B556-C598850488D1}" type="slidenum">
              <a:rPr lang="en-US" altLang="en-US" smtClean="0"/>
              <a:pPr fontAlgn="base">
                <a:spcBef>
                  <a:spcPct val="0"/>
                </a:spcBef>
                <a:spcAft>
                  <a:spcPct val="0"/>
                </a:spcAft>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r>
              <a:rPr lang="en-US" altLang="en-US" smtClean="0"/>
              <a:t>It is the goal of KS PTA to provide leaders, parents and teachers with useful and relevant information for the good of our Kansas children.  Current information on the Every Student Succeeds Act (ESSA) is provided on the KS PTA website for KS families and educators as well as other issues concerning education in the state of KS. </a:t>
            </a:r>
          </a:p>
          <a:p>
            <a:endParaRPr lang="en-US" altLang="en-US" smtClean="0"/>
          </a:p>
          <a:p>
            <a:r>
              <a:rPr lang="en-US" altLang="en-US" smtClean="0"/>
              <a:t>It is PTA’s goal to provide PTA leaders, parents and teachers with useful and relevant information for the good of Kansas children. The website is: www.Kansas-pta.org </a:t>
            </a:r>
          </a:p>
          <a:p>
            <a:endParaRPr lang="en-US" altLang="en-US" smtClean="0"/>
          </a:p>
        </p:txBody>
      </p:sp>
      <p:sp>
        <p:nvSpPr>
          <p:cNvPr id="4" name="Slide Number Placeholder 3"/>
          <p:cNvSpPr>
            <a:spLocks noGrp="1"/>
          </p:cNvSpPr>
          <p:nvPr>
            <p:ph type="sldNum" sz="quarter" idx="5"/>
          </p:nvPr>
        </p:nvSpPr>
        <p:spPr/>
        <p:txBody>
          <a:bodyPr/>
          <a:lstStyle/>
          <a:p>
            <a:pPr>
              <a:defRPr/>
            </a:pPr>
            <a:fld id="{EFB43E2A-CBA9-42D6-A56B-5610F051C472}"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KS Technical Assistance System Network (TASN) is an online resource for KS educators. TASN provides technical assistance to support school districts’ systematic implementation of evidence-based practices. On the left hand side of the homepage is a Current Provider link. If you click on this link you will see a list of the providers available to you through TASN. The KS Parent Information Resource Center is among this list. For any needs pertaining to family engagement or other topics click the Request Assistance blue button on the homepage and submit your request for support. You will receive a prompt reply with how the TASN network can support you.  The website is https://www.ksdetasn.org     </a:t>
            </a:r>
          </a:p>
        </p:txBody>
      </p:sp>
      <p:sp>
        <p:nvSpPr>
          <p:cNvPr id="4" name="Slide Number Placeholder 3"/>
          <p:cNvSpPr>
            <a:spLocks noGrp="1"/>
          </p:cNvSpPr>
          <p:nvPr>
            <p:ph type="sldNum" sz="quarter" idx="5"/>
          </p:nvPr>
        </p:nvSpPr>
        <p:spPr/>
        <p:txBody>
          <a:bodyPr/>
          <a:lstStyle/>
          <a:p>
            <a:pPr>
              <a:defRPr/>
            </a:pPr>
            <a:fld id="{7CD054CB-6D2F-4B46-9252-A25FD7C96EF3}"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en-US" altLang="en-US" b="1" smtClean="0"/>
              <a:t>Take 5</a:t>
            </a:r>
          </a:p>
          <a:p>
            <a:r>
              <a:rPr lang="en-US" altLang="en-US" smtClean="0"/>
              <a:t>As a recap, when planning to use additional resources, you should be Aware of ……The variety of resources, tools, tips, supports that are available to you.  As a final consideration, I would like for you to Take 5…..</a:t>
            </a:r>
            <a:r>
              <a:rPr lang="en-US" altLang="en-US" i="1" smtClean="0"/>
              <a:t> That is…Based on all the resources provided identify 5 that you will review in order to expand your knowledge and incorporate family engagement strategies in your classroom.</a:t>
            </a:r>
          </a:p>
          <a:p>
            <a:r>
              <a:rPr lang="en-US" altLang="en-US" smtClean="0"/>
              <a:t> </a:t>
            </a:r>
          </a:p>
          <a:p>
            <a:endParaRPr lang="en-US" altLang="en-US" b="1" smtClean="0"/>
          </a:p>
          <a:p>
            <a:r>
              <a:rPr lang="en-US" altLang="en-US" smtClean="0"/>
              <a:t>And after you have “Taken 5”, you will have knowledge of and are ready to use a variety of resources to help you engage families and establish partnerships with them.  Included with your Take 5 is a Certificate of Completion. </a:t>
            </a:r>
          </a:p>
          <a:p>
            <a:pPr algn="ctr" eaLnBrk="1" hangingPunct="1">
              <a:spcBef>
                <a:spcPct val="0"/>
              </a:spcBef>
            </a:pPr>
            <a:endParaRPr lang="en-US" altLang="en-US" b="1"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0021F45-403D-41CD-8287-1226D6A9BB2C}" type="slidenum">
              <a:rPr lang="en-US" altLang="en-US" smtClean="0">
                <a:solidFill>
                  <a:srgbClr val="000000"/>
                </a:solidFill>
              </a:rPr>
              <a:pPr fontAlgn="base">
                <a:spcBef>
                  <a:spcPct val="0"/>
                </a:spcBef>
                <a:spcAft>
                  <a:spcPct val="0"/>
                </a:spcAft>
              </a:pPr>
              <a:t>22</a:t>
            </a:fld>
            <a:endParaRPr lang="en-US" altLang="en-US"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en-US" altLang="en-US" b="1" smtClean="0"/>
              <a:t>Closure</a:t>
            </a:r>
          </a:p>
          <a:p>
            <a:pPr eaLnBrk="1" hangingPunct="1">
              <a:spcBef>
                <a:spcPct val="0"/>
              </a:spcBef>
            </a:pPr>
            <a:r>
              <a:rPr lang="en-US" altLang="en-US" smtClean="0"/>
              <a:t>In closing, I encourage you to visit our website at the web address on your screen, where you can view the other webinars under the Family Engagement tab for the Engaging All Families Series as well as other resources.</a:t>
            </a:r>
          </a:p>
          <a:p>
            <a:pPr eaLnBrk="1" hangingPunct="1">
              <a:spcBef>
                <a:spcPct val="0"/>
              </a:spcBef>
            </a:pPr>
            <a:endParaRPr lang="en-US" altLang="en-US" smtClean="0"/>
          </a:p>
          <a:p>
            <a:pPr eaLnBrk="1" hangingPunct="1">
              <a:spcBef>
                <a:spcPct val="0"/>
              </a:spcBef>
            </a:pPr>
            <a:r>
              <a:rPr lang="en-US" altLang="en-US" smtClean="0"/>
              <a:t>Again, this is Jane Groff and on the behalf of the Kansas Parent Information Resource Center, a TASN project, I thank you for viewing this webinar.</a:t>
            </a:r>
          </a:p>
          <a:p>
            <a:pPr algn="ct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238" indent="-290513">
              <a:defRPr>
                <a:solidFill>
                  <a:schemeClr val="tx1"/>
                </a:solidFill>
                <a:latin typeface="Calibri" panose="020F0502020204030204" pitchFamily="34" charset="0"/>
              </a:defRPr>
            </a:lvl2pPr>
            <a:lvl3pPr marL="1165225" indent="-231775">
              <a:defRPr>
                <a:solidFill>
                  <a:schemeClr val="tx1"/>
                </a:solidFill>
                <a:latin typeface="Calibri" panose="020F0502020204030204" pitchFamily="34" charset="0"/>
              </a:defRPr>
            </a:lvl3pPr>
            <a:lvl4pPr marL="1631950" indent="-231775">
              <a:defRPr>
                <a:solidFill>
                  <a:schemeClr val="tx1"/>
                </a:solidFill>
                <a:latin typeface="Calibri" panose="020F0502020204030204" pitchFamily="34" charset="0"/>
              </a:defRPr>
            </a:lvl4pPr>
            <a:lvl5pPr marL="2098675" indent="-231775">
              <a:defRPr>
                <a:solidFill>
                  <a:schemeClr val="tx1"/>
                </a:solidFill>
                <a:latin typeface="Calibri" panose="020F0502020204030204" pitchFamily="34" charset="0"/>
              </a:defRPr>
            </a:lvl5pPr>
            <a:lvl6pPr marL="2555875" indent="-231775" eaLnBrk="0" fontAlgn="base" hangingPunct="0">
              <a:spcBef>
                <a:spcPct val="0"/>
              </a:spcBef>
              <a:spcAft>
                <a:spcPct val="0"/>
              </a:spcAft>
              <a:defRPr>
                <a:solidFill>
                  <a:schemeClr val="tx1"/>
                </a:solidFill>
                <a:latin typeface="Calibri" panose="020F0502020204030204" pitchFamily="34" charset="0"/>
              </a:defRPr>
            </a:lvl6pPr>
            <a:lvl7pPr marL="3013075" indent="-231775" eaLnBrk="0" fontAlgn="base" hangingPunct="0">
              <a:spcBef>
                <a:spcPct val="0"/>
              </a:spcBef>
              <a:spcAft>
                <a:spcPct val="0"/>
              </a:spcAft>
              <a:defRPr>
                <a:solidFill>
                  <a:schemeClr val="tx1"/>
                </a:solidFill>
                <a:latin typeface="Calibri" panose="020F0502020204030204" pitchFamily="34" charset="0"/>
              </a:defRPr>
            </a:lvl7pPr>
            <a:lvl8pPr marL="3470275" indent="-231775" eaLnBrk="0" fontAlgn="base" hangingPunct="0">
              <a:spcBef>
                <a:spcPct val="0"/>
              </a:spcBef>
              <a:spcAft>
                <a:spcPct val="0"/>
              </a:spcAft>
              <a:defRPr>
                <a:solidFill>
                  <a:schemeClr val="tx1"/>
                </a:solidFill>
                <a:latin typeface="Calibri" panose="020F0502020204030204" pitchFamily="34" charset="0"/>
              </a:defRPr>
            </a:lvl8pPr>
            <a:lvl9pPr marL="3927475"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035326E-9591-4A36-BB4B-8EC7727B4FFC}" type="slidenum">
              <a:rPr lang="en-US" altLang="en-US" smtClean="0">
                <a:solidFill>
                  <a:srgbClr val="000000"/>
                </a:solidFill>
              </a:rPr>
              <a:pPr fontAlgn="base">
                <a:spcBef>
                  <a:spcPct val="0"/>
                </a:spcBef>
                <a:spcAft>
                  <a:spcPct val="0"/>
                </a:spcAft>
              </a:pPr>
              <a:t>23</a:t>
            </a:fld>
            <a:endParaRPr lang="en-US" alt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en-US" altLang="en-US" b="1" smtClean="0"/>
              <a:t>Icons Used in Presentation</a:t>
            </a:r>
          </a:p>
          <a:p>
            <a:r>
              <a:rPr lang="en-US" altLang="en-US" smtClean="0"/>
              <a:t>Prior to beginning the content of this webinar, there are a couple of things that you may find helpful.</a:t>
            </a:r>
          </a:p>
          <a:p>
            <a:endParaRPr lang="en-US" altLang="en-US" smtClean="0"/>
          </a:p>
          <a:p>
            <a:r>
              <a:rPr lang="en-US" altLang="en-US" smtClean="0"/>
              <a:t>First, there will be icons used throughout the series as visual prompts to additional resources. </a:t>
            </a:r>
          </a:p>
          <a:p>
            <a:r>
              <a:rPr lang="en-US" altLang="en-US" smtClean="0"/>
              <a:t>When you see a:</a:t>
            </a:r>
          </a:p>
          <a:p>
            <a:r>
              <a:rPr lang="en-US" altLang="en-US" smtClean="0"/>
              <a:t>•	Green Download icon – this is to let you know that the document being discussed can be saved to your computer while watching the webinar.   Documents to be downloaded can be found in the Included Resources on the webinar platform. </a:t>
            </a:r>
          </a:p>
          <a:p>
            <a:r>
              <a:rPr lang="en-US" altLang="en-US" smtClean="0"/>
              <a:t>•	Blue mouse icon – this will let you know that the slide contains a reference to a website that compliments the content that is being discussed.  The link will be provided on that slide.</a:t>
            </a:r>
          </a:p>
          <a:p>
            <a:r>
              <a:rPr lang="en-US" altLang="en-US" smtClean="0"/>
              <a:t>•	Orange monitor icon – this will let you know that a webinar with related content is available for viewing. </a:t>
            </a:r>
          </a:p>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833AE71-4862-46BF-95DA-C48178D8F67F}" type="slidenum">
              <a:rPr lang="en-US" altLang="en-US" smtClean="0"/>
              <a:pPr fontAlgn="base">
                <a:spcBef>
                  <a:spcPct val="0"/>
                </a:spcBef>
                <a:spcAft>
                  <a:spcPct val="0"/>
                </a:spcAft>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module includes Additional Family Engagement Resources and Tools that were not included in the other 9 modules in this series.  </a:t>
            </a:r>
          </a:p>
          <a:p>
            <a:r>
              <a:rPr lang="en-US" altLang="en-US" smtClean="0"/>
              <a:t>There have been many tools, resources, tips that have been shared throughout the other 9 modules of the series but there are still some valuable supports we would like you to become aware of. I would also like to encourage you to begin to grow your library of either online books or hard copy books that you have access to which provide evidenced based practices in engaging families. I will give you titles of some of the most inspiring and practical books for building family-school-community partnerships.</a:t>
            </a:r>
          </a:p>
          <a:p>
            <a:endParaRPr lang="en-US" altLang="en-US" smtClean="0"/>
          </a:p>
          <a:p>
            <a:r>
              <a:rPr lang="en-US" altLang="en-US" smtClean="0"/>
              <a:t> So, here we go.</a:t>
            </a:r>
          </a:p>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413D73C-D765-479B-9186-51141CB3E1E7}" type="slidenum">
              <a:rPr lang="en-US" altLang="en-US" smtClean="0"/>
              <a:pPr fontAlgn="base">
                <a:spcBef>
                  <a:spcPct val="0"/>
                </a:spcBef>
                <a:spcAft>
                  <a:spcPct val="0"/>
                </a:spcAft>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One of the newest books released in the summer of 2017, is Powerful Partnerships by Karen Mapp, Ilene Carver and Jessica Lander. Dr. Mapp has been a leading researcher in family engagement for decades. This book helps teachers and administrators learn how to create respectful, trusting relationships with families.  It will introduce you to Core Beliefs on family engagement and provide guidance on how to plan engagement opportunities. </a:t>
            </a:r>
          </a:p>
        </p:txBody>
      </p:sp>
      <p:sp>
        <p:nvSpPr>
          <p:cNvPr id="4" name="Slide Number Placeholder 3"/>
          <p:cNvSpPr>
            <a:spLocks noGrp="1"/>
          </p:cNvSpPr>
          <p:nvPr>
            <p:ph type="sldNum" sz="quarter" idx="5"/>
          </p:nvPr>
        </p:nvSpPr>
        <p:spPr/>
        <p:txBody>
          <a:bodyPr/>
          <a:lstStyle/>
          <a:p>
            <a:pPr>
              <a:defRPr/>
            </a:pPr>
            <a:fld id="{89DE3B84-0C1B-4210-93A1-92C6C561025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Handbook on: Family and Community Engagement is a compilation of 36 of the best thinkers on family engagement.  The unique feature of this resource is that it provides clear guidance for states, districts and programs individually at the end of each chapter on what steps to take to develop partnerships. IT also includes vignettes of some best practices for engaging families. This handbook is available for free download at:  http://www.schoolcommunitynetwork.org/downloads/FACEHandbook.pdf </a:t>
            </a:r>
          </a:p>
        </p:txBody>
      </p:sp>
      <p:sp>
        <p:nvSpPr>
          <p:cNvPr id="4" name="Slide Number Placeholder 3"/>
          <p:cNvSpPr>
            <a:spLocks noGrp="1"/>
          </p:cNvSpPr>
          <p:nvPr>
            <p:ph type="sldNum" sz="quarter" idx="5"/>
          </p:nvPr>
        </p:nvSpPr>
        <p:spPr/>
        <p:txBody>
          <a:bodyPr/>
          <a:lstStyle/>
          <a:p>
            <a:pPr>
              <a:defRPr/>
            </a:pPr>
            <a:fld id="{8276D20C-DFA1-45C7-92D7-B8568F0F9AA2}"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Organizing Schools for Improvement has become a favorite of mine for using research to support family engagement. Written in 2010, this book lays out the research on 200 failing schools in Chicago and how 100 of them improved and 100 of them did not. The University of Chicago examined all data collected and determined there were a list of five comprehensive practices that were key factors for improvement and family and community ties were one of the five. </a:t>
            </a:r>
          </a:p>
          <a:p>
            <a:endParaRPr lang="en-US" altLang="en-US" smtClean="0"/>
          </a:p>
          <a:p>
            <a:r>
              <a:rPr lang="en-US" altLang="en-US" smtClean="0"/>
              <a:t>I believe this book helps to make sense out of school improvement and identifies family engagement as a key factor in the process. </a:t>
            </a:r>
          </a:p>
        </p:txBody>
      </p:sp>
      <p:sp>
        <p:nvSpPr>
          <p:cNvPr id="4" name="Slide Number Placeholder 3"/>
          <p:cNvSpPr>
            <a:spLocks noGrp="1"/>
          </p:cNvSpPr>
          <p:nvPr>
            <p:ph type="sldNum" sz="quarter" idx="5"/>
          </p:nvPr>
        </p:nvSpPr>
        <p:spPr/>
        <p:txBody>
          <a:bodyPr/>
          <a:lstStyle/>
          <a:p>
            <a:pPr>
              <a:defRPr/>
            </a:pPr>
            <a:fld id="{2388517A-9D2C-4C31-8138-1A9FBBDE7F95}"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 A New Wave of Evidence is an updated version of a synthesis of research that discusses how family engagement is directly linked to student learning and outcomes.</a:t>
            </a:r>
          </a:p>
          <a:p>
            <a:pPr eaLnBrk="1" hangingPunct="1">
              <a:spcBef>
                <a:spcPct val="0"/>
              </a:spcBef>
            </a:pPr>
            <a:r>
              <a:rPr lang="en-US" altLang="en-US" smtClean="0"/>
              <a:t>The findings in this research has shaped the direction in which family engagement is headed….which encourages educators to engage families in their children’s learning.</a:t>
            </a:r>
          </a:p>
          <a:p>
            <a:pPr eaLnBrk="1" hangingPunct="1">
              <a:spcBef>
                <a:spcPct val="0"/>
              </a:spcBef>
            </a:pPr>
            <a:r>
              <a:rPr lang="en-US" altLang="en-US" smtClean="0"/>
              <a:t>This document is available for your download.</a:t>
            </a:r>
          </a:p>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B229D0-102F-442A-B913-1506C402D4FF}" type="slidenum">
              <a:rPr lang="en-US" altLang="en-US" smtClean="0"/>
              <a:pPr fontAlgn="base">
                <a:spcBef>
                  <a:spcPct val="0"/>
                </a:spcBef>
                <a:spcAft>
                  <a:spcPct val="0"/>
                </a:spcAft>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Beyond the Bake Sale is defined by its title. It encourages school leaders and educators to engage families in strategies beyond a bake sale.  Beyond The Bake Sale is based on the New Wave of Evidence synthesis and is a practitioners guide to understanding how to form essential partnerships and how to make them work. IT is full of surveys, sample letters, rubrics and many other practical resources for educators. This book has become a favorite of many educators.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7A7FDB-1191-49C1-AEFF-8D626075C5A2}" type="slidenum">
              <a:rPr lang="en-US" altLang="en-US" smtClean="0"/>
              <a:pPr fontAlgn="base">
                <a:spcBef>
                  <a:spcPct val="0"/>
                </a:spcBef>
                <a:spcAft>
                  <a:spcPct val="0"/>
                </a:spcAft>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B73AE28-35BA-43DD-B99F-676B530E5434}" type="datetimeFigureOut">
              <a:rPr lang="en-US"/>
              <a:pPr>
                <a:defRPr/>
              </a:pPr>
              <a:t>8/23/2017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BC6EDD-7F77-49BB-BBDB-FBE83EAD2CD5}" type="slidenum">
              <a:rPr lang="en-US"/>
              <a:pPr>
                <a:defRPr/>
              </a:pPr>
              <a:t>‹#›</a:t>
            </a:fld>
            <a:endParaRPr lang="en-US"/>
          </a:p>
        </p:txBody>
      </p:sp>
    </p:spTree>
    <p:extLst>
      <p:ext uri="{BB962C8B-B14F-4D97-AF65-F5344CB8AC3E}">
        <p14:creationId xmlns:p14="http://schemas.microsoft.com/office/powerpoint/2010/main" val="147427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7C950AC-20F9-43D5-99F2-58A49A34FEB6}" type="datetimeFigureOut">
              <a:rPr lang="en-US"/>
              <a:pPr>
                <a:defRPr/>
              </a:pPr>
              <a:t>8/23/2017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BF7352-32CF-48BF-8BF1-298BB702D2C2}" type="slidenum">
              <a:rPr lang="en-US"/>
              <a:pPr>
                <a:defRPr/>
              </a:pPr>
              <a:t>‹#›</a:t>
            </a:fld>
            <a:endParaRPr lang="en-US"/>
          </a:p>
        </p:txBody>
      </p:sp>
    </p:spTree>
    <p:extLst>
      <p:ext uri="{BB962C8B-B14F-4D97-AF65-F5344CB8AC3E}">
        <p14:creationId xmlns:p14="http://schemas.microsoft.com/office/powerpoint/2010/main" val="33402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CAB51D4-7962-4E80-9755-9F7AB2DD5566}" type="datetimeFigureOut">
              <a:rPr lang="en-US"/>
              <a:pPr>
                <a:defRPr/>
              </a:pPr>
              <a:t>8/23/2017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94F300-B7BE-4D6B-86B7-14725B17A13D}" type="slidenum">
              <a:rPr lang="en-US"/>
              <a:pPr>
                <a:defRPr/>
              </a:pPr>
              <a:t>‹#›</a:t>
            </a:fld>
            <a:endParaRPr lang="en-US"/>
          </a:p>
        </p:txBody>
      </p:sp>
    </p:spTree>
    <p:extLst>
      <p:ext uri="{BB962C8B-B14F-4D97-AF65-F5344CB8AC3E}">
        <p14:creationId xmlns:p14="http://schemas.microsoft.com/office/powerpoint/2010/main" val="206276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defTabSz="914400">
              <a:defRPr/>
            </a:lvl1pPr>
          </a:lstStyle>
          <a:p>
            <a:pPr>
              <a:defRPr/>
            </a:pPr>
            <a:fld id="{A88662CD-28FD-4E75-ABDD-813DBAE803D2}" type="datetimeFigureOut">
              <a:rPr lang="en-US"/>
              <a:pPr>
                <a:defRPr/>
              </a:pPr>
              <a:t>8/23/2017</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CC314A46-1AF1-449B-A32B-E8E1F8ECF67D}" type="slidenum">
              <a:rPr lang="en-US"/>
              <a:pPr>
                <a:defRPr/>
              </a:pPr>
              <a:t>‹#›</a:t>
            </a:fld>
            <a:endParaRPr lang="en-US"/>
          </a:p>
        </p:txBody>
      </p:sp>
    </p:spTree>
    <p:extLst>
      <p:ext uri="{BB962C8B-B14F-4D97-AF65-F5344CB8AC3E}">
        <p14:creationId xmlns:p14="http://schemas.microsoft.com/office/powerpoint/2010/main" val="2282861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3"/>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defTabSz="914400">
              <a:defRPr/>
            </a:lvl1pPr>
          </a:lstStyle>
          <a:p>
            <a:pPr>
              <a:defRPr/>
            </a:pPr>
            <a:fld id="{E54B7060-CEC7-4209-9B73-A0012C2F7B74}" type="datetimeFigureOut">
              <a:rPr lang="en-US"/>
              <a:pPr>
                <a:defRPr/>
              </a:pPr>
              <a:t>8/23/2017</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1697314A-68CB-4AFD-B544-69C7D11E6E21}" type="slidenum">
              <a:rPr lang="en-US"/>
              <a:pPr>
                <a:defRPr/>
              </a:pPr>
              <a:t>‹#›</a:t>
            </a:fld>
            <a:endParaRPr lang="en-US"/>
          </a:p>
        </p:txBody>
      </p:sp>
    </p:spTree>
    <p:extLst>
      <p:ext uri="{BB962C8B-B14F-4D97-AF65-F5344CB8AC3E}">
        <p14:creationId xmlns:p14="http://schemas.microsoft.com/office/powerpoint/2010/main" val="220391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7"/>
          <p:cNvSpPr/>
          <p:nvPr/>
        </p:nvSpPr>
        <p:spPr bwMode="auto">
          <a:xfrm>
            <a:off x="0" y="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fld id="{F6799352-06F0-4916-AADC-DC98CF34A4EC}" type="datetimeFigureOut">
              <a:rPr lang="en-US"/>
              <a:pPr>
                <a:defRPr/>
              </a:pPr>
              <a:t>8/23/2017</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F785E7E1-F12E-4D68-A457-C0B1223590AE}" type="slidenum">
              <a:rPr lang="en-US"/>
              <a:pPr>
                <a:defRPr/>
              </a:pPr>
              <a:t>‹#›</a:t>
            </a:fld>
            <a:endParaRPr lang="en-US"/>
          </a:p>
        </p:txBody>
      </p:sp>
    </p:spTree>
    <p:extLst>
      <p:ext uri="{BB962C8B-B14F-4D97-AF65-F5344CB8AC3E}">
        <p14:creationId xmlns:p14="http://schemas.microsoft.com/office/powerpoint/2010/main" val="133586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62" y="2222287"/>
            <a:ext cx="3895937" cy="36387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defTabSz="914400">
              <a:defRPr/>
            </a:lvl1pPr>
          </a:lstStyle>
          <a:p>
            <a:pPr>
              <a:defRPr/>
            </a:pPr>
            <a:fld id="{26B48BF9-8FB6-46AB-8867-DE2EBC575D61}" type="datetimeFigureOut">
              <a:rPr lang="en-US"/>
              <a:pPr>
                <a:defRPr/>
              </a:pPr>
              <a:t>8/23/2017</a:t>
            </a:fld>
            <a:endParaRPr lang="en-US"/>
          </a:p>
        </p:txBody>
      </p:sp>
      <p:sp>
        <p:nvSpPr>
          <p:cNvPr id="7" name="Footer Placeholder 5"/>
          <p:cNvSpPr>
            <a:spLocks noGrp="1"/>
          </p:cNvSpPr>
          <p:nvPr>
            <p:ph type="ftr" sz="quarter" idx="11"/>
          </p:nvPr>
        </p:nvSpPr>
        <p:spPr/>
        <p:txBody>
          <a:bodyPr/>
          <a:lstStyle>
            <a:lvl1pPr defTabSz="914400">
              <a:defRPr/>
            </a:lvl1pPr>
          </a:lstStyle>
          <a:p>
            <a:pPr>
              <a:defRPr/>
            </a:pPr>
            <a:endParaRPr lang="en-US"/>
          </a:p>
        </p:txBody>
      </p:sp>
      <p:sp>
        <p:nvSpPr>
          <p:cNvPr id="8" name="Slide Number Placeholder 6"/>
          <p:cNvSpPr>
            <a:spLocks noGrp="1"/>
          </p:cNvSpPr>
          <p:nvPr>
            <p:ph type="sldNum" sz="quarter" idx="12"/>
          </p:nvPr>
        </p:nvSpPr>
        <p:spPr/>
        <p:txBody>
          <a:bodyPr/>
          <a:lstStyle>
            <a:lvl1pPr defTabSz="914400">
              <a:defRPr/>
            </a:lvl1pPr>
          </a:lstStyle>
          <a:p>
            <a:pPr>
              <a:defRPr/>
            </a:pPr>
            <a:fld id="{2BB26DEF-0C6B-4214-AACD-92FED4333C30}" type="slidenum">
              <a:rPr lang="en-US"/>
              <a:pPr>
                <a:defRPr/>
              </a:pPr>
              <a:t>‹#›</a:t>
            </a:fld>
            <a:endParaRPr lang="en-US"/>
          </a:p>
        </p:txBody>
      </p:sp>
    </p:spTree>
    <p:extLst>
      <p:ext uri="{BB962C8B-B14F-4D97-AF65-F5344CB8AC3E}">
        <p14:creationId xmlns:p14="http://schemas.microsoft.com/office/powerpoint/2010/main" val="2217178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1047" y="2751139"/>
            <a:ext cx="3892392" cy="3109913"/>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62" y="2751139"/>
            <a:ext cx="3895937" cy="3109913"/>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defTabSz="914400">
              <a:defRPr/>
            </a:lvl1pPr>
          </a:lstStyle>
          <a:p>
            <a:pPr>
              <a:defRPr/>
            </a:pPr>
            <a:fld id="{42CFA777-9E48-4DFD-A1A3-C7356B49067D}" type="datetimeFigureOut">
              <a:rPr lang="en-US"/>
              <a:pPr>
                <a:defRPr/>
              </a:pPr>
              <a:t>8/23/2017</a:t>
            </a:fld>
            <a:endParaRPr lang="en-US"/>
          </a:p>
        </p:txBody>
      </p:sp>
      <p:sp>
        <p:nvSpPr>
          <p:cNvPr id="9" name="Footer Placeholder 7"/>
          <p:cNvSpPr>
            <a:spLocks noGrp="1"/>
          </p:cNvSpPr>
          <p:nvPr>
            <p:ph type="ftr" sz="quarter" idx="11"/>
          </p:nvPr>
        </p:nvSpPr>
        <p:spPr/>
        <p:txBody>
          <a:bodyPr/>
          <a:lstStyle>
            <a:lvl1pPr defTabSz="914400">
              <a:defRPr/>
            </a:lvl1pPr>
          </a:lstStyle>
          <a:p>
            <a:pPr>
              <a:defRPr/>
            </a:pPr>
            <a:endParaRPr lang="en-US"/>
          </a:p>
        </p:txBody>
      </p:sp>
      <p:sp>
        <p:nvSpPr>
          <p:cNvPr id="10" name="Slide Number Placeholder 8"/>
          <p:cNvSpPr>
            <a:spLocks noGrp="1"/>
          </p:cNvSpPr>
          <p:nvPr>
            <p:ph type="sldNum" sz="quarter" idx="12"/>
          </p:nvPr>
        </p:nvSpPr>
        <p:spPr/>
        <p:txBody>
          <a:bodyPr/>
          <a:lstStyle>
            <a:lvl1pPr defTabSz="914400">
              <a:defRPr/>
            </a:lvl1pPr>
          </a:lstStyle>
          <a:p>
            <a:pPr>
              <a:defRPr/>
            </a:pPr>
            <a:fld id="{FABFD7B1-05A6-4EE7-AA33-FEB8DDC1760B}" type="slidenum">
              <a:rPr lang="en-US"/>
              <a:pPr>
                <a:defRPr/>
              </a:pPr>
              <a:t>‹#›</a:t>
            </a:fld>
            <a:endParaRPr lang="en-US"/>
          </a:p>
        </p:txBody>
      </p:sp>
    </p:spTree>
    <p:extLst>
      <p:ext uri="{BB962C8B-B14F-4D97-AF65-F5344CB8AC3E}">
        <p14:creationId xmlns:p14="http://schemas.microsoft.com/office/powerpoint/2010/main" val="488623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defTabSz="914400">
              <a:defRPr/>
            </a:lvl1pPr>
          </a:lstStyle>
          <a:p>
            <a:pPr>
              <a:defRPr/>
            </a:pPr>
            <a:fld id="{D5A0C109-D8E7-4C75-83F8-AC8155AAA97A}" type="datetimeFigureOut">
              <a:rPr lang="en-US"/>
              <a:pPr>
                <a:defRPr/>
              </a:pPr>
              <a:t>8/23/2017</a:t>
            </a:fld>
            <a:endParaRPr lang="en-US"/>
          </a:p>
        </p:txBody>
      </p:sp>
      <p:sp>
        <p:nvSpPr>
          <p:cNvPr id="5" name="Footer Placeholder 3"/>
          <p:cNvSpPr>
            <a:spLocks noGrp="1"/>
          </p:cNvSpPr>
          <p:nvPr>
            <p:ph type="ftr" sz="quarter" idx="11"/>
          </p:nvPr>
        </p:nvSpPr>
        <p:spPr/>
        <p:txBody>
          <a:bodyPr/>
          <a:lstStyle>
            <a:lvl1pPr defTabSz="914400">
              <a:defRPr/>
            </a:lvl1pPr>
          </a:lstStyle>
          <a:p>
            <a:pPr>
              <a:defRPr/>
            </a:pPr>
            <a:endParaRPr lang="en-US"/>
          </a:p>
        </p:txBody>
      </p:sp>
      <p:sp>
        <p:nvSpPr>
          <p:cNvPr id="6" name="Slide Number Placeholder 4"/>
          <p:cNvSpPr>
            <a:spLocks noGrp="1"/>
          </p:cNvSpPr>
          <p:nvPr>
            <p:ph type="sldNum" sz="quarter" idx="12"/>
          </p:nvPr>
        </p:nvSpPr>
        <p:spPr/>
        <p:txBody>
          <a:bodyPr/>
          <a:lstStyle>
            <a:lvl1pPr defTabSz="914400">
              <a:defRPr/>
            </a:lvl1pPr>
          </a:lstStyle>
          <a:p>
            <a:pPr>
              <a:defRPr/>
            </a:pPr>
            <a:fld id="{682FC7B5-6600-4EF4-9C35-0E911512C7EE}" type="slidenum">
              <a:rPr lang="en-US"/>
              <a:pPr>
                <a:defRPr/>
              </a:pPr>
              <a:t>‹#›</a:t>
            </a:fld>
            <a:endParaRPr lang="en-US"/>
          </a:p>
        </p:txBody>
      </p:sp>
    </p:spTree>
    <p:extLst>
      <p:ext uri="{BB962C8B-B14F-4D97-AF65-F5344CB8AC3E}">
        <p14:creationId xmlns:p14="http://schemas.microsoft.com/office/powerpoint/2010/main" val="1804967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vl1pPr>
          </a:lstStyle>
          <a:p>
            <a:pPr>
              <a:defRPr/>
            </a:pPr>
            <a:fld id="{A87BF50E-E306-41FA-BC98-72C35ED60545}" type="datetimeFigureOut">
              <a:rPr lang="en-US"/>
              <a:pPr>
                <a:defRPr/>
              </a:pPr>
              <a:t>8/23/2017</a:t>
            </a:fld>
            <a:endParaRPr lang="en-US"/>
          </a:p>
        </p:txBody>
      </p:sp>
      <p:sp>
        <p:nvSpPr>
          <p:cNvPr id="3" name="Footer Placeholder 2"/>
          <p:cNvSpPr>
            <a:spLocks noGrp="1"/>
          </p:cNvSpPr>
          <p:nvPr>
            <p:ph type="ftr" sz="quarter" idx="11"/>
          </p:nvPr>
        </p:nvSpPr>
        <p:spPr/>
        <p:txBody>
          <a:bodyPr/>
          <a:lstStyle>
            <a:lvl1pPr defTabSz="91440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vl1pPr>
          </a:lstStyle>
          <a:p>
            <a:pPr>
              <a:defRPr/>
            </a:pPr>
            <a:fld id="{53E3EB4A-91A4-4439-A511-E857E6BFB914}" type="slidenum">
              <a:rPr lang="en-US"/>
              <a:pPr>
                <a:defRPr/>
              </a:pPr>
              <a:t>‹#›</a:t>
            </a:fld>
            <a:endParaRPr lang="en-US"/>
          </a:p>
        </p:txBody>
      </p:sp>
    </p:spTree>
    <p:extLst>
      <p:ext uri="{BB962C8B-B14F-4D97-AF65-F5344CB8AC3E}">
        <p14:creationId xmlns:p14="http://schemas.microsoft.com/office/powerpoint/2010/main" val="136403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4"/>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defTabSz="914400">
              <a:defRPr/>
            </a:lvl1pPr>
          </a:lstStyle>
          <a:p>
            <a:pPr>
              <a:defRPr/>
            </a:pPr>
            <a:fld id="{9B9D89B3-924D-4A77-84D2-6AC7FB378114}" type="datetimeFigureOut">
              <a:rPr lang="en-US"/>
              <a:pPr>
                <a:defRPr/>
              </a:pPr>
              <a:t>8/23/2017</a:t>
            </a:fld>
            <a:endParaRPr lang="en-US"/>
          </a:p>
        </p:txBody>
      </p:sp>
      <p:sp>
        <p:nvSpPr>
          <p:cNvPr id="7" name="Footer Placeholder 5"/>
          <p:cNvSpPr>
            <a:spLocks noGrp="1"/>
          </p:cNvSpPr>
          <p:nvPr>
            <p:ph type="ftr" sz="quarter" idx="11"/>
          </p:nvPr>
        </p:nvSpPr>
        <p:spPr/>
        <p:txBody>
          <a:bodyPr/>
          <a:lstStyle>
            <a:lvl1pPr defTabSz="914400">
              <a:defRPr/>
            </a:lvl1pPr>
          </a:lstStyle>
          <a:p>
            <a:pPr>
              <a:defRPr/>
            </a:pPr>
            <a:endParaRPr lang="en-US"/>
          </a:p>
        </p:txBody>
      </p:sp>
      <p:sp>
        <p:nvSpPr>
          <p:cNvPr id="8" name="Slide Number Placeholder 6"/>
          <p:cNvSpPr>
            <a:spLocks noGrp="1"/>
          </p:cNvSpPr>
          <p:nvPr>
            <p:ph type="sldNum" sz="quarter" idx="12"/>
          </p:nvPr>
        </p:nvSpPr>
        <p:spPr/>
        <p:txBody>
          <a:bodyPr/>
          <a:lstStyle>
            <a:lvl1pPr defTabSz="914400">
              <a:defRPr/>
            </a:lvl1pPr>
          </a:lstStyle>
          <a:p>
            <a:pPr>
              <a:defRPr/>
            </a:pPr>
            <a:fld id="{BA8C67AF-2466-4A22-84C9-E1DA27A4FD69}" type="slidenum">
              <a:rPr lang="en-US"/>
              <a:pPr>
                <a:defRPr/>
              </a:pPr>
              <a:t>‹#›</a:t>
            </a:fld>
            <a:endParaRPr lang="en-US"/>
          </a:p>
        </p:txBody>
      </p:sp>
    </p:spTree>
    <p:extLst>
      <p:ext uri="{BB962C8B-B14F-4D97-AF65-F5344CB8AC3E}">
        <p14:creationId xmlns:p14="http://schemas.microsoft.com/office/powerpoint/2010/main" val="328907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7109E1A-7FCB-4168-BDA4-673DB7B834B7}" type="datetimeFigureOut">
              <a:rPr lang="en-US"/>
              <a:pPr>
                <a:defRPr/>
              </a:pPr>
              <a:t>8/23/2017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B2EBE0-15B4-4F80-96E5-E347D704D211}" type="slidenum">
              <a:rPr lang="en-US"/>
              <a:pPr>
                <a:defRPr/>
              </a:pPr>
              <a:t>‹#›</a:t>
            </a:fld>
            <a:endParaRPr lang="en-US"/>
          </a:p>
        </p:txBody>
      </p:sp>
    </p:spTree>
    <p:extLst>
      <p:ext uri="{BB962C8B-B14F-4D97-AF65-F5344CB8AC3E}">
        <p14:creationId xmlns:p14="http://schemas.microsoft.com/office/powerpoint/2010/main" val="3257058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bodyPr>
          <a:lstStyle>
            <a:lvl1pPr algn="ctr">
              <a:buFontTx/>
              <a:buNone/>
              <a:defRPr sz="14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11046" y="2344684"/>
            <a:ext cx="3639741" cy="3516365"/>
          </a:xfrm>
        </p:spPr>
        <p:txBody>
          <a:bodyPr anchor="t"/>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4"/>
          </p:nvPr>
        </p:nvSpPr>
        <p:spPr>
          <a:xfrm>
            <a:off x="2914650" y="6042025"/>
            <a:ext cx="731838" cy="365125"/>
          </a:xfrm>
        </p:spPr>
        <p:txBody>
          <a:bodyPr/>
          <a:lstStyle>
            <a:lvl1pPr defTabSz="914400">
              <a:defRPr/>
            </a:lvl1pPr>
          </a:lstStyle>
          <a:p>
            <a:pPr>
              <a:defRPr/>
            </a:pPr>
            <a:fld id="{384A5F15-03D5-4DE5-B827-200B13CA5C9B}" type="datetimeFigureOut">
              <a:rPr lang="en-US"/>
              <a:pPr>
                <a:defRPr/>
              </a:pPr>
              <a:t>8/23/2017</a:t>
            </a:fld>
            <a:endParaRPr lang="en-US"/>
          </a:p>
        </p:txBody>
      </p:sp>
      <p:sp>
        <p:nvSpPr>
          <p:cNvPr id="6" name="Footer Placeholder 5"/>
          <p:cNvSpPr>
            <a:spLocks noGrp="1"/>
          </p:cNvSpPr>
          <p:nvPr>
            <p:ph type="ftr" sz="quarter" idx="15"/>
          </p:nvPr>
        </p:nvSpPr>
        <p:spPr>
          <a:xfrm>
            <a:off x="442913" y="6042025"/>
            <a:ext cx="2471737" cy="365125"/>
          </a:xfrm>
        </p:spPr>
        <p:txBody>
          <a:bodyPr/>
          <a:lstStyle>
            <a:lvl1pPr defTabSz="914400">
              <a:defRPr/>
            </a:lvl1pPr>
          </a:lstStyle>
          <a:p>
            <a:pPr>
              <a:defRPr/>
            </a:pPr>
            <a:endParaRPr lang="en-US"/>
          </a:p>
        </p:txBody>
      </p:sp>
      <p:sp>
        <p:nvSpPr>
          <p:cNvPr id="7" name="Slide Number Placeholder 6"/>
          <p:cNvSpPr>
            <a:spLocks noGrp="1"/>
          </p:cNvSpPr>
          <p:nvPr>
            <p:ph type="sldNum" sz="quarter" idx="16"/>
          </p:nvPr>
        </p:nvSpPr>
        <p:spPr>
          <a:xfrm>
            <a:off x="3646488" y="5916613"/>
            <a:ext cx="796925" cy="490537"/>
          </a:xfrm>
        </p:spPr>
        <p:txBody>
          <a:bodyPr/>
          <a:lstStyle>
            <a:lvl1pPr defTabSz="914400">
              <a:defRPr/>
            </a:lvl1pPr>
          </a:lstStyle>
          <a:p>
            <a:pPr>
              <a:defRPr/>
            </a:pPr>
            <a:fld id="{FBB7C02C-9E05-411E-803A-216DDD4554E3}" type="slidenum">
              <a:rPr lang="en-US"/>
              <a:pPr>
                <a:defRPr/>
              </a:pPr>
              <a:t>‹#›</a:t>
            </a:fld>
            <a:endParaRPr lang="en-US"/>
          </a:p>
        </p:txBody>
      </p:sp>
    </p:spTree>
    <p:extLst>
      <p:ext uri="{BB962C8B-B14F-4D97-AF65-F5344CB8AC3E}">
        <p14:creationId xmlns:p14="http://schemas.microsoft.com/office/powerpoint/2010/main" val="4093396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bodyPr>
          <a:lstStyle>
            <a:lvl1pPr marL="0" indent="0" algn="ctr">
              <a:buFontTx/>
              <a:buNone/>
              <a:defRPr sz="16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7500" y="5367338"/>
            <a:ext cx="7921064" cy="493712"/>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4"/>
          </p:nvPr>
        </p:nvSpPr>
        <p:spPr/>
        <p:txBody>
          <a:bodyPr/>
          <a:lstStyle>
            <a:lvl1pPr defTabSz="914400">
              <a:defRPr/>
            </a:lvl1pPr>
          </a:lstStyle>
          <a:p>
            <a:pPr>
              <a:defRPr/>
            </a:pPr>
            <a:fld id="{349D9540-61AD-43F6-8DA9-65DC3A99788C}" type="datetimeFigureOut">
              <a:rPr lang="en-US"/>
              <a:pPr>
                <a:defRPr/>
              </a:pPr>
              <a:t>8/23/2017</a:t>
            </a:fld>
            <a:endParaRPr lang="en-US"/>
          </a:p>
        </p:txBody>
      </p:sp>
      <p:sp>
        <p:nvSpPr>
          <p:cNvPr id="6" name="Footer Placeholder 5"/>
          <p:cNvSpPr>
            <a:spLocks noGrp="1"/>
          </p:cNvSpPr>
          <p:nvPr>
            <p:ph type="ftr" sz="quarter" idx="15"/>
          </p:nvPr>
        </p:nvSpPr>
        <p:spPr/>
        <p:txBody>
          <a:bodyPr/>
          <a:lstStyle>
            <a:lvl1pPr defTabSz="914400">
              <a:defRPr/>
            </a:lvl1pPr>
          </a:lstStyle>
          <a:p>
            <a:pPr>
              <a:defRPr/>
            </a:pPr>
            <a:endParaRPr lang="en-US"/>
          </a:p>
        </p:txBody>
      </p:sp>
      <p:sp>
        <p:nvSpPr>
          <p:cNvPr id="7" name="Slide Number Placeholder 6"/>
          <p:cNvSpPr>
            <a:spLocks noGrp="1"/>
          </p:cNvSpPr>
          <p:nvPr>
            <p:ph type="sldNum" sz="quarter" idx="16"/>
          </p:nvPr>
        </p:nvSpPr>
        <p:spPr/>
        <p:txBody>
          <a:bodyPr/>
          <a:lstStyle>
            <a:lvl1pPr defTabSz="914400">
              <a:defRPr/>
            </a:lvl1pPr>
          </a:lstStyle>
          <a:p>
            <a:pPr>
              <a:defRPr/>
            </a:pPr>
            <a:fld id="{DFC77894-D9F0-4D8D-ACE1-0052A731A09E}" type="slidenum">
              <a:rPr lang="en-US"/>
              <a:pPr>
                <a:defRPr/>
              </a:pPr>
              <a:t>‹#›</a:t>
            </a:fld>
            <a:endParaRPr lang="en-US"/>
          </a:p>
        </p:txBody>
      </p:sp>
    </p:spTree>
    <p:extLst>
      <p:ext uri="{BB962C8B-B14F-4D97-AF65-F5344CB8AC3E}">
        <p14:creationId xmlns:p14="http://schemas.microsoft.com/office/powerpoint/2010/main" val="763115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4"/>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n-US" smtClean="0"/>
              <a:t>Click to edit Master text styles</a:t>
            </a:r>
          </a:p>
        </p:txBody>
      </p:sp>
      <p:sp>
        <p:nvSpPr>
          <p:cNvPr id="6" name="Date Placeholder 3"/>
          <p:cNvSpPr>
            <a:spLocks noGrp="1"/>
          </p:cNvSpPr>
          <p:nvPr>
            <p:ph type="dt" sz="half" idx="17"/>
          </p:nvPr>
        </p:nvSpPr>
        <p:spPr/>
        <p:txBody>
          <a:bodyPr/>
          <a:lstStyle>
            <a:lvl1pPr defTabSz="914400">
              <a:defRPr/>
            </a:lvl1pPr>
          </a:lstStyle>
          <a:p>
            <a:pPr>
              <a:defRPr/>
            </a:pPr>
            <a:fld id="{92D2338E-1762-4E5F-B999-E921F76BE3E2}" type="datetimeFigureOut">
              <a:rPr lang="en-US"/>
              <a:pPr>
                <a:defRPr/>
              </a:pPr>
              <a:t>8/23/2017</a:t>
            </a:fld>
            <a:endParaRPr lang="en-US"/>
          </a:p>
        </p:txBody>
      </p:sp>
      <p:sp>
        <p:nvSpPr>
          <p:cNvPr id="7" name="Footer Placeholder 4"/>
          <p:cNvSpPr>
            <a:spLocks noGrp="1"/>
          </p:cNvSpPr>
          <p:nvPr>
            <p:ph type="ftr" sz="quarter" idx="18"/>
          </p:nvPr>
        </p:nvSpPr>
        <p:spPr/>
        <p:txBody>
          <a:bodyPr/>
          <a:lstStyle>
            <a:lvl1pPr defTabSz="914400">
              <a:defRPr/>
            </a:lvl1pPr>
          </a:lstStyle>
          <a:p>
            <a:pPr>
              <a:defRPr/>
            </a:pPr>
            <a:endParaRPr lang="en-US"/>
          </a:p>
        </p:txBody>
      </p:sp>
      <p:sp>
        <p:nvSpPr>
          <p:cNvPr id="8" name="Slide Number Placeholder 5"/>
          <p:cNvSpPr>
            <a:spLocks noGrp="1"/>
          </p:cNvSpPr>
          <p:nvPr>
            <p:ph type="sldNum" sz="quarter" idx="19"/>
          </p:nvPr>
        </p:nvSpPr>
        <p:spPr/>
        <p:txBody>
          <a:bodyPr/>
          <a:lstStyle>
            <a:lvl1pPr defTabSz="914400">
              <a:defRPr/>
            </a:lvl1pPr>
          </a:lstStyle>
          <a:p>
            <a:pPr>
              <a:defRPr/>
            </a:pPr>
            <a:fld id="{CEF5D7BD-5D2C-47D7-8506-0424ADC9A6C0}" type="slidenum">
              <a:rPr lang="en-US"/>
              <a:pPr>
                <a:defRPr/>
              </a:pPr>
              <a:t>‹#›</a:t>
            </a:fld>
            <a:endParaRPr lang="en-US"/>
          </a:p>
        </p:txBody>
      </p:sp>
    </p:spTree>
    <p:extLst>
      <p:ext uri="{BB962C8B-B14F-4D97-AF65-F5344CB8AC3E}">
        <p14:creationId xmlns:p14="http://schemas.microsoft.com/office/powerpoint/2010/main" val="3750353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4" name="Freeform 3"/>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smtClean="0"/>
              <a:t>Click to edit Master text styles</a:t>
            </a:r>
          </a:p>
        </p:txBody>
      </p:sp>
      <p:sp>
        <p:nvSpPr>
          <p:cNvPr id="5" name="Date Placeholder 1"/>
          <p:cNvSpPr>
            <a:spLocks noGrp="1"/>
          </p:cNvSpPr>
          <p:nvPr>
            <p:ph type="dt" sz="half" idx="17"/>
          </p:nvPr>
        </p:nvSpPr>
        <p:spPr/>
        <p:txBody>
          <a:bodyPr/>
          <a:lstStyle>
            <a:lvl1pPr defTabSz="914400">
              <a:defRPr/>
            </a:lvl1pPr>
          </a:lstStyle>
          <a:p>
            <a:pPr>
              <a:defRPr/>
            </a:pPr>
            <a:fld id="{D769A271-CD5D-41F3-8B93-AB1C10AFF908}" type="datetimeFigureOut">
              <a:rPr lang="en-US"/>
              <a:pPr>
                <a:defRPr/>
              </a:pPr>
              <a:t>8/23/2017</a:t>
            </a:fld>
            <a:endParaRPr lang="en-US"/>
          </a:p>
        </p:txBody>
      </p:sp>
      <p:sp>
        <p:nvSpPr>
          <p:cNvPr id="7" name="Footer Placeholder 2"/>
          <p:cNvSpPr>
            <a:spLocks noGrp="1"/>
          </p:cNvSpPr>
          <p:nvPr>
            <p:ph type="ftr" sz="quarter" idx="18"/>
          </p:nvPr>
        </p:nvSpPr>
        <p:spPr/>
        <p:txBody>
          <a:bodyPr/>
          <a:lstStyle>
            <a:lvl1pPr defTabSz="914400">
              <a:defRPr/>
            </a:lvl1pPr>
          </a:lstStyle>
          <a:p>
            <a:pPr>
              <a:defRPr/>
            </a:pPr>
            <a:endParaRPr lang="en-US"/>
          </a:p>
        </p:txBody>
      </p:sp>
      <p:sp>
        <p:nvSpPr>
          <p:cNvPr id="8" name="Slide Number Placeholder 3"/>
          <p:cNvSpPr>
            <a:spLocks noGrp="1"/>
          </p:cNvSpPr>
          <p:nvPr>
            <p:ph type="sldNum" sz="quarter" idx="19"/>
          </p:nvPr>
        </p:nvSpPr>
        <p:spPr/>
        <p:txBody>
          <a:bodyPr/>
          <a:lstStyle>
            <a:lvl1pPr defTabSz="914400">
              <a:defRPr/>
            </a:lvl1pPr>
          </a:lstStyle>
          <a:p>
            <a:pPr>
              <a:defRPr/>
            </a:pPr>
            <a:fld id="{ABD387BC-C647-4AE0-A89A-2BE915A0B5F5}" type="slidenum">
              <a:rPr lang="en-US"/>
              <a:pPr>
                <a:defRPr/>
              </a:pPr>
              <a:t>‹#›</a:t>
            </a:fld>
            <a:endParaRPr lang="en-US"/>
          </a:p>
        </p:txBody>
      </p:sp>
    </p:spTree>
    <p:extLst>
      <p:ext uri="{BB962C8B-B14F-4D97-AF65-F5344CB8AC3E}">
        <p14:creationId xmlns:p14="http://schemas.microsoft.com/office/powerpoint/2010/main" val="3492791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3"/>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defTabSz="914400">
              <a:defRPr/>
            </a:lvl1pPr>
          </a:lstStyle>
          <a:p>
            <a:pPr>
              <a:defRPr/>
            </a:pPr>
            <a:fld id="{67D2EFFE-EE9F-4888-838D-549B456DC981}" type="datetimeFigureOut">
              <a:rPr lang="en-US"/>
              <a:pPr>
                <a:defRPr/>
              </a:pPr>
              <a:t>8/23/2017</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133BDB3C-F56E-47D5-A318-C97553BF3C74}" type="slidenum">
              <a:rPr lang="en-US"/>
              <a:pPr>
                <a:defRPr/>
              </a:pPr>
              <a:t>‹#›</a:t>
            </a:fld>
            <a:endParaRPr lang="en-US"/>
          </a:p>
        </p:txBody>
      </p:sp>
    </p:spTree>
    <p:extLst>
      <p:ext uri="{BB962C8B-B14F-4D97-AF65-F5344CB8AC3E}">
        <p14:creationId xmlns:p14="http://schemas.microsoft.com/office/powerpoint/2010/main" val="2727262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3"/>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defTabSz="914400">
              <a:defRPr/>
            </a:lvl1pPr>
          </a:lstStyle>
          <a:p>
            <a:pPr>
              <a:defRPr/>
            </a:pPr>
            <a:fld id="{84F39A71-16DA-4E6E-B2DB-988D2DE196FE}" type="datetimeFigureOut">
              <a:rPr lang="en-US"/>
              <a:pPr>
                <a:defRPr/>
              </a:pPr>
              <a:t>8/23/2017</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6A839F65-6C05-45C7-B318-6B8A6FDFC6A9}" type="slidenum">
              <a:rPr lang="en-US"/>
              <a:pPr>
                <a:defRPr/>
              </a:pPr>
              <a:t>‹#›</a:t>
            </a:fld>
            <a:endParaRPr lang="en-US"/>
          </a:p>
        </p:txBody>
      </p:sp>
    </p:spTree>
    <p:extLst>
      <p:ext uri="{BB962C8B-B14F-4D97-AF65-F5344CB8AC3E}">
        <p14:creationId xmlns:p14="http://schemas.microsoft.com/office/powerpoint/2010/main" val="316485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092C9F-3A88-43C4-9FCB-B5720EB221D2}" type="datetimeFigureOut">
              <a:rPr lang="en-US"/>
              <a:pPr>
                <a:defRPr/>
              </a:pPr>
              <a:t>8/23/2017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C16916-7192-4FDE-9FEF-5AEFDA57693A}" type="slidenum">
              <a:rPr lang="en-US"/>
              <a:pPr>
                <a:defRPr/>
              </a:pPr>
              <a:t>‹#›</a:t>
            </a:fld>
            <a:endParaRPr lang="en-US"/>
          </a:p>
        </p:txBody>
      </p:sp>
    </p:spTree>
    <p:extLst>
      <p:ext uri="{BB962C8B-B14F-4D97-AF65-F5344CB8AC3E}">
        <p14:creationId xmlns:p14="http://schemas.microsoft.com/office/powerpoint/2010/main" val="152841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9336409-631C-4B12-A6FF-EFE796B665B5}" type="datetimeFigureOut">
              <a:rPr lang="en-US"/>
              <a:pPr>
                <a:defRPr/>
              </a:pPr>
              <a:t>8/23/2017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864259-47C5-490B-802E-6F23BC4BBCA0}" type="slidenum">
              <a:rPr lang="en-US"/>
              <a:pPr>
                <a:defRPr/>
              </a:pPr>
              <a:t>‹#›</a:t>
            </a:fld>
            <a:endParaRPr lang="en-US"/>
          </a:p>
        </p:txBody>
      </p:sp>
    </p:spTree>
    <p:extLst>
      <p:ext uri="{BB962C8B-B14F-4D97-AF65-F5344CB8AC3E}">
        <p14:creationId xmlns:p14="http://schemas.microsoft.com/office/powerpoint/2010/main" val="7268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D41462A-A21C-44B4-B124-425298BAF45C}" type="datetimeFigureOut">
              <a:rPr lang="en-US"/>
              <a:pPr>
                <a:defRPr/>
              </a:pPr>
              <a:t>8/23/2017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8E2F1B7-8E90-498D-B091-344C499C94C9}" type="slidenum">
              <a:rPr lang="en-US"/>
              <a:pPr>
                <a:defRPr/>
              </a:pPr>
              <a:t>‹#›</a:t>
            </a:fld>
            <a:endParaRPr lang="en-US"/>
          </a:p>
        </p:txBody>
      </p:sp>
    </p:spTree>
    <p:extLst>
      <p:ext uri="{BB962C8B-B14F-4D97-AF65-F5344CB8AC3E}">
        <p14:creationId xmlns:p14="http://schemas.microsoft.com/office/powerpoint/2010/main" val="370510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436B0425-4E0E-4A80-9EA3-CD973ACFABE4}" type="datetimeFigureOut">
              <a:rPr lang="en-US"/>
              <a:pPr>
                <a:defRPr/>
              </a:pPr>
              <a:t>8/23/2017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C4BA65-004A-4760-A1C7-513B0AD85ED3}" type="slidenum">
              <a:rPr lang="en-US"/>
              <a:pPr>
                <a:defRPr/>
              </a:pPr>
              <a:t>‹#›</a:t>
            </a:fld>
            <a:endParaRPr lang="en-US"/>
          </a:p>
        </p:txBody>
      </p:sp>
    </p:spTree>
    <p:extLst>
      <p:ext uri="{BB962C8B-B14F-4D97-AF65-F5344CB8AC3E}">
        <p14:creationId xmlns:p14="http://schemas.microsoft.com/office/powerpoint/2010/main" val="4229056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67942E-2B50-4256-88F1-8EBF9A25A0F7}" type="datetimeFigureOut">
              <a:rPr lang="en-US"/>
              <a:pPr>
                <a:defRPr/>
              </a:pPr>
              <a:t>8/23/2017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CE21EF6-38F7-481B-8D96-2DAEEF5F954F}" type="slidenum">
              <a:rPr lang="en-US"/>
              <a:pPr>
                <a:defRPr/>
              </a:pPr>
              <a:t>‹#›</a:t>
            </a:fld>
            <a:endParaRPr lang="en-US"/>
          </a:p>
        </p:txBody>
      </p:sp>
    </p:spTree>
    <p:extLst>
      <p:ext uri="{BB962C8B-B14F-4D97-AF65-F5344CB8AC3E}">
        <p14:creationId xmlns:p14="http://schemas.microsoft.com/office/powerpoint/2010/main" val="364341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CE2AC9-60C2-465D-A108-5FA21AF70612}" type="datetimeFigureOut">
              <a:rPr lang="en-US"/>
              <a:pPr>
                <a:defRPr/>
              </a:pPr>
              <a:t>8/23/2017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2F0997-B701-4F3D-A5CC-F70CC3CFB6B7}" type="slidenum">
              <a:rPr lang="en-US"/>
              <a:pPr>
                <a:defRPr/>
              </a:pPr>
              <a:t>‹#›</a:t>
            </a:fld>
            <a:endParaRPr lang="en-US"/>
          </a:p>
        </p:txBody>
      </p:sp>
    </p:spTree>
    <p:extLst>
      <p:ext uri="{BB962C8B-B14F-4D97-AF65-F5344CB8AC3E}">
        <p14:creationId xmlns:p14="http://schemas.microsoft.com/office/powerpoint/2010/main" val="193990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4E1C14-5E01-4E5C-BC5A-3AD1E2F952BB}" type="datetimeFigureOut">
              <a:rPr lang="en-US"/>
              <a:pPr>
                <a:defRPr/>
              </a:pPr>
              <a:t>8/23/2017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04A4AA-4351-4FF1-826A-2D0CDBF45771}" type="slidenum">
              <a:rPr lang="en-US"/>
              <a:pPr>
                <a:defRPr/>
              </a:pPr>
              <a:t>‹#›</a:t>
            </a:fld>
            <a:endParaRPr lang="en-US"/>
          </a:p>
        </p:txBody>
      </p:sp>
    </p:spTree>
    <p:extLst>
      <p:ext uri="{BB962C8B-B14F-4D97-AF65-F5344CB8AC3E}">
        <p14:creationId xmlns:p14="http://schemas.microsoft.com/office/powerpoint/2010/main" val="2372199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AED07FF-FF32-4CB9-A111-7B54ED849A50}" type="datetimeFigureOut">
              <a:rPr lang="en-US"/>
              <a:pPr>
                <a:defRPr/>
              </a:pPr>
              <a:t>8/23/2017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309D53A-3CDF-4D39-8FCD-102933700E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13" y="447675"/>
            <a:ext cx="7927975" cy="969963"/>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8013" y="2184400"/>
            <a:ext cx="7921625" cy="3675063"/>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38138" y="6042025"/>
            <a:ext cx="6483350" cy="365125"/>
          </a:xfrm>
          <a:prstGeom prst="rect">
            <a:avLst/>
          </a:prstGeom>
        </p:spPr>
        <p:txBody>
          <a:bodyPr vert="horz" lIns="91440" tIns="45720" rIns="91440" bIns="45720" rtlCol="0" anchor="b"/>
          <a:lstStyle>
            <a:lvl1pPr algn="l" defTabSz="457200" eaLnBrk="1" fontAlgn="auto" hangingPunct="1">
              <a:spcBef>
                <a:spcPts val="0"/>
              </a:spcBef>
              <a:spcAft>
                <a:spcPts val="0"/>
              </a:spcAft>
              <a:defRPr sz="900">
                <a:solidFill>
                  <a:prstClr val="white"/>
                </a:solidFill>
                <a:latin typeface="+mn-lt"/>
              </a:defRPr>
            </a:lvl1pPr>
          </a:lstStyle>
          <a:p>
            <a:pPr>
              <a:defRPr/>
            </a:pPr>
            <a:endParaRPr lang="en-US"/>
          </a:p>
        </p:txBody>
      </p:sp>
      <p:sp>
        <p:nvSpPr>
          <p:cNvPr id="4" name="Date Placeholder 3"/>
          <p:cNvSpPr>
            <a:spLocks noGrp="1"/>
          </p:cNvSpPr>
          <p:nvPr>
            <p:ph type="dt" sz="half" idx="2"/>
          </p:nvPr>
        </p:nvSpPr>
        <p:spPr>
          <a:xfrm>
            <a:off x="7000875" y="6042025"/>
            <a:ext cx="1008063" cy="365125"/>
          </a:xfrm>
          <a:prstGeom prst="rect">
            <a:avLst/>
          </a:prstGeom>
        </p:spPr>
        <p:txBody>
          <a:bodyPr vert="horz" lIns="91440" tIns="45720" rIns="91440" bIns="45720" rtlCol="0" anchor="b"/>
          <a:lstStyle>
            <a:lvl1pPr algn="r" defTabSz="457200" eaLnBrk="1" fontAlgn="auto" hangingPunct="1">
              <a:spcBef>
                <a:spcPts val="0"/>
              </a:spcBef>
              <a:spcAft>
                <a:spcPts val="0"/>
              </a:spcAft>
              <a:defRPr sz="900">
                <a:solidFill>
                  <a:prstClr val="white"/>
                </a:solidFill>
                <a:latin typeface="+mn-lt"/>
              </a:defRPr>
            </a:lvl1pPr>
          </a:lstStyle>
          <a:p>
            <a:pPr>
              <a:defRPr/>
            </a:pPr>
            <a:fld id="{2F3DCBA4-9A7C-431E-AED8-B3E7187A4119}" type="datetimeFigureOut">
              <a:rPr lang="en-US"/>
              <a:pPr>
                <a:defRPr/>
              </a:pPr>
              <a:t>8/23/2017</a:t>
            </a:fld>
            <a:endParaRPr lang="en-US"/>
          </a:p>
        </p:txBody>
      </p:sp>
      <p:sp>
        <p:nvSpPr>
          <p:cNvPr id="6" name="Slide Number Placeholder 5"/>
          <p:cNvSpPr>
            <a:spLocks noGrp="1"/>
          </p:cNvSpPr>
          <p:nvPr>
            <p:ph type="sldNum" sz="quarter" idx="4"/>
          </p:nvPr>
        </p:nvSpPr>
        <p:spPr>
          <a:xfrm>
            <a:off x="8008938" y="5916613"/>
            <a:ext cx="796925" cy="490537"/>
          </a:xfrm>
          <a:prstGeom prst="rect">
            <a:avLst/>
          </a:prstGeom>
        </p:spPr>
        <p:txBody>
          <a:bodyPr vert="horz" lIns="91440" tIns="45720" rIns="91440" bIns="10800" rtlCol="0" anchor="b"/>
          <a:lstStyle>
            <a:lvl1pPr algn="r" defTabSz="457200" eaLnBrk="1" fontAlgn="auto" hangingPunct="1">
              <a:spcBef>
                <a:spcPts val="0"/>
              </a:spcBef>
              <a:spcAft>
                <a:spcPts val="0"/>
              </a:spcAft>
              <a:defRPr sz="2000">
                <a:solidFill>
                  <a:srgbClr val="00C6BB"/>
                </a:solidFill>
                <a:latin typeface="+mn-lt"/>
              </a:defRPr>
            </a:lvl1pPr>
          </a:lstStyle>
          <a:p>
            <a:pPr>
              <a:defRPr/>
            </a:pPr>
            <a:fld id="{0EC968AC-962A-4794-9865-B789CAEA7E5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4000" b="1" kern="1200">
          <a:solidFill>
            <a:srgbClr val="FEFEFE"/>
          </a:solidFill>
          <a:latin typeface="+mj-lt"/>
          <a:ea typeface="+mj-ea"/>
          <a:cs typeface="+mj-cs"/>
        </a:defRPr>
      </a:lvl1pPr>
      <a:lvl2pPr algn="l" defTabSz="457200" rtl="0" eaLnBrk="0" fontAlgn="base" hangingPunct="0">
        <a:spcBef>
          <a:spcPct val="0"/>
        </a:spcBef>
        <a:spcAft>
          <a:spcPct val="0"/>
        </a:spcAft>
        <a:defRPr sz="4000" b="1">
          <a:solidFill>
            <a:srgbClr val="FEFEFE"/>
          </a:solidFill>
          <a:latin typeface="Century Gothic" panose="020B0502020202020204" pitchFamily="34" charset="0"/>
        </a:defRPr>
      </a:lvl2pPr>
      <a:lvl3pPr algn="l" defTabSz="457200" rtl="0" eaLnBrk="0" fontAlgn="base" hangingPunct="0">
        <a:spcBef>
          <a:spcPct val="0"/>
        </a:spcBef>
        <a:spcAft>
          <a:spcPct val="0"/>
        </a:spcAft>
        <a:defRPr sz="4000" b="1">
          <a:solidFill>
            <a:srgbClr val="FEFEFE"/>
          </a:solidFill>
          <a:latin typeface="Century Gothic" panose="020B0502020202020204" pitchFamily="34" charset="0"/>
        </a:defRPr>
      </a:lvl3pPr>
      <a:lvl4pPr algn="l" defTabSz="457200" rtl="0" eaLnBrk="0" fontAlgn="base" hangingPunct="0">
        <a:spcBef>
          <a:spcPct val="0"/>
        </a:spcBef>
        <a:spcAft>
          <a:spcPct val="0"/>
        </a:spcAft>
        <a:defRPr sz="4000" b="1">
          <a:solidFill>
            <a:srgbClr val="FEFEFE"/>
          </a:solidFill>
          <a:latin typeface="Century Gothic" panose="020B0502020202020204" pitchFamily="34" charset="0"/>
        </a:defRPr>
      </a:lvl4pPr>
      <a:lvl5pPr algn="l" defTabSz="457200" rtl="0" eaLnBrk="0" fontAlgn="base" hangingPunct="0">
        <a:spcBef>
          <a:spcPct val="0"/>
        </a:spcBef>
        <a:spcAft>
          <a:spcPct val="0"/>
        </a:spcAft>
        <a:defRPr sz="4000" b="1">
          <a:solidFill>
            <a:srgbClr val="FEFEFE"/>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accent1"/>
        </a:buClr>
        <a:buFont typeface="Wingdings 2" panose="05020102010507070707"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hyperlink" Target="http://www.ksdetasn.org/kpirc"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www.schoolcommunitynetwork.org/downloads/FACEHandbook.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7501" y="-444844"/>
            <a:ext cx="7929000" cy="2971051"/>
          </a:xfrm>
        </p:spPr>
        <p:txBody>
          <a:bodyPr/>
          <a:lstStyle/>
          <a:p>
            <a:pPr algn="ctr" eaLnBrk="1" fontAlgn="auto" hangingPunct="1">
              <a:spcAft>
                <a:spcPts val="0"/>
              </a:spcAft>
              <a:defRPr/>
            </a:pPr>
            <a:r>
              <a:rPr lang="en-US" dirty="0" smtClean="0">
                <a:ln w="28575">
                  <a:solidFill>
                    <a:schemeClr val="bg1"/>
                  </a:solidFill>
                </a:ln>
                <a:latin typeface="Cooper Black" panose="0208090404030B020404" pitchFamily="18" charset="0"/>
              </a:rPr>
              <a:t>Additional Resources</a:t>
            </a:r>
            <a:endParaRPr lang="en-US" dirty="0">
              <a:ln w="28575">
                <a:solidFill>
                  <a:schemeClr val="bg1"/>
                </a:solidFill>
              </a:ln>
              <a:latin typeface="Cooper Black" panose="0208090404030B020404" pitchFamily="18" charset="0"/>
            </a:endParaRPr>
          </a:p>
        </p:txBody>
      </p:sp>
      <p:sp>
        <p:nvSpPr>
          <p:cNvPr id="3" name="Subtitle 2"/>
          <p:cNvSpPr>
            <a:spLocks noGrp="1"/>
          </p:cNvSpPr>
          <p:nvPr>
            <p:ph type="subTitle" idx="1"/>
          </p:nvPr>
        </p:nvSpPr>
        <p:spPr>
          <a:xfrm>
            <a:off x="458788" y="3073400"/>
            <a:ext cx="7929562" cy="434975"/>
          </a:xfrm>
        </p:spPr>
        <p:txBody>
          <a:bodyPr>
            <a:noAutofit/>
          </a:bodyPr>
          <a:lstStyle/>
          <a:p>
            <a:pPr algn="ctr" eaLnBrk="1" fontAlgn="auto" hangingPunct="1">
              <a:buFont typeface="Wingdings 2" charset="2"/>
              <a:buNone/>
              <a:defRPr/>
            </a:pPr>
            <a:r>
              <a:rPr lang="en-US" sz="2400" b="1" dirty="0" smtClean="0">
                <a:latin typeface="Footlight MT Light" panose="0204060206030A020304" pitchFamily="18" charset="0"/>
              </a:rPr>
              <a:t>Engaging All Families</a:t>
            </a:r>
            <a:br>
              <a:rPr lang="en-US" sz="2400" b="1" dirty="0" smtClean="0">
                <a:latin typeface="Footlight MT Light" panose="0204060206030A020304" pitchFamily="18" charset="0"/>
              </a:rPr>
            </a:br>
            <a:r>
              <a:rPr lang="en-US" sz="2400" b="1" dirty="0" smtClean="0">
                <a:latin typeface="Footlight MT Light" panose="0204060206030A020304" pitchFamily="18" charset="0"/>
              </a:rPr>
              <a:t>Module 10 of 10</a:t>
            </a:r>
            <a:endParaRPr lang="en-US" sz="2400" b="1" dirty="0">
              <a:latin typeface="Footlight MT Light" panose="0204060206030A020304" pitchFamily="18" charset="0"/>
            </a:endParaRPr>
          </a:p>
        </p:txBody>
      </p:sp>
      <p:sp>
        <p:nvSpPr>
          <p:cNvPr id="18436" name="TextBox 4"/>
          <p:cNvSpPr txBox="1">
            <a:spLocks noChangeArrowheads="1"/>
          </p:cNvSpPr>
          <p:nvPr/>
        </p:nvSpPr>
        <p:spPr bwMode="auto">
          <a:xfrm>
            <a:off x="1193800" y="5535613"/>
            <a:ext cx="795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Font typeface="Wingdings 2" panose="05020102010507070707" pitchFamily="18" charset="2"/>
              <a:buChar char=""/>
              <a:defRPr>
                <a:solidFill>
                  <a:schemeClr val="tx1"/>
                </a:solidFill>
                <a:latin typeface="Century Gothic" panose="020B0502020202020204" pitchFamily="34" charset="0"/>
              </a:defRPr>
            </a:lvl1pPr>
            <a:lvl2pPr marL="742950" indent="-285750">
              <a:spcBef>
                <a:spcPct val="20000"/>
              </a:spcBef>
              <a:spcAft>
                <a:spcPts val="600"/>
              </a:spcAft>
              <a:buClr>
                <a:schemeClr val="accent1"/>
              </a:buClr>
              <a:buFont typeface="Wingdings 2" panose="05020102010507070707" pitchFamily="18" charset="2"/>
              <a:buChar char=""/>
              <a:defRPr sz="1600">
                <a:solidFill>
                  <a:schemeClr val="tx1"/>
                </a:solidFill>
                <a:latin typeface="Century Gothic" panose="020B0502020202020204" pitchFamily="34" charset="0"/>
              </a:defRPr>
            </a:lvl2pPr>
            <a:lvl3pPr marL="1143000" indent="-228600">
              <a:spcBef>
                <a:spcPct val="20000"/>
              </a:spcBef>
              <a:spcAft>
                <a:spcPts val="600"/>
              </a:spcAft>
              <a:buClr>
                <a:schemeClr val="accent1"/>
              </a:buClr>
              <a:buFont typeface="Wingdings 2" panose="05020102010507070707" pitchFamily="18" charset="2"/>
              <a:buChar char=""/>
              <a:defRPr sz="1400">
                <a:solidFill>
                  <a:schemeClr val="tx1"/>
                </a:solidFill>
                <a:latin typeface="Century Gothic" panose="020B0502020202020204" pitchFamily="34" charset="0"/>
              </a:defRPr>
            </a:lvl3pPr>
            <a:lvl4pPr marL="1600200" indent="-22860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4pPr>
            <a:lvl5pPr marL="2057400" indent="-22860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5pPr>
            <a:lvl6pPr marL="2514600" indent="-2286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6pPr>
            <a:lvl7pPr marL="2971800" indent="-2286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7pPr>
            <a:lvl8pPr marL="3429000" indent="-2286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8pPr>
            <a:lvl9pPr marL="3886200" indent="-2286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9pPr>
          </a:lstStyle>
          <a:p>
            <a:pPr algn="ctr" eaLnBrk="1" hangingPunct="1">
              <a:spcBef>
                <a:spcPct val="0"/>
              </a:spcBef>
              <a:spcAft>
                <a:spcPct val="0"/>
              </a:spcAft>
              <a:buClrTx/>
              <a:buFontTx/>
              <a:buNone/>
            </a:pPr>
            <a:endParaRPr lang="en-US" altLang="en-US" sz="2400">
              <a:solidFill>
                <a:srgbClr val="F2F2F2"/>
              </a:solidFill>
              <a:latin typeface="Tw Cen MT Condensed" panose="020B0606020104020203" pitchFamily="34" charset="0"/>
            </a:endParaRPr>
          </a:p>
        </p:txBody>
      </p:sp>
      <p:pic>
        <p:nvPicPr>
          <p:cNvPr id="1843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300" y="5487988"/>
            <a:ext cx="25019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345113"/>
            <a:ext cx="20669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extLst/>
        </p:spPr>
        <p:txBody>
          <a:bodyPr/>
          <a:lstStyle/>
          <a:p>
            <a:pPr>
              <a:defRPr/>
            </a:pPr>
            <a:r>
              <a:rPr lang="en-US" sz="3600" dirty="0" smtClean="0">
                <a:ln>
                  <a:solidFill>
                    <a:sysClr val="windowText" lastClr="000000"/>
                  </a:solidFill>
                </a:ln>
                <a:solidFill>
                  <a:srgbClr val="0070C0"/>
                </a:solidFill>
                <a:latin typeface="Cooper Black" panose="0208090404030B020404" pitchFamily="18" charset="0"/>
              </a:rPr>
              <a:t>School, Family, and Community Partnerships</a:t>
            </a:r>
            <a:endParaRPr lang="en-US" sz="3600" dirty="0"/>
          </a:p>
        </p:txBody>
      </p:sp>
      <p:sp>
        <p:nvSpPr>
          <p:cNvPr id="7" name="Content Placeholder 6"/>
          <p:cNvSpPr>
            <a:spLocks noGrp="1"/>
          </p:cNvSpPr>
          <p:nvPr>
            <p:ph sz="half" idx="2"/>
          </p:nvPr>
        </p:nvSpPr>
        <p:spPr/>
        <p:txBody>
          <a:bodyPr/>
          <a:lstStyle/>
          <a:p>
            <a:pPr marL="0" indent="0">
              <a:buFont typeface="Arial" panose="020B0604020202020204" pitchFamily="34" charset="0"/>
              <a:buNone/>
              <a:defRPr/>
            </a:pPr>
            <a:endParaRPr lang="en-US" sz="1400" dirty="0" smtClean="0"/>
          </a:p>
          <a:p>
            <a:pPr>
              <a:defRPr/>
            </a:pPr>
            <a:r>
              <a:rPr lang="en-US" sz="1400" dirty="0" smtClean="0"/>
              <a:t>Based </a:t>
            </a:r>
            <a:r>
              <a:rPr lang="en-US" sz="1400" dirty="0"/>
              <a:t>on 25 years of research, this updated edition of a bestseller details a framework that enables school, district, and state leaders to develop more effective programs for family and community involvement.</a:t>
            </a:r>
          </a:p>
          <a:p>
            <a:pPr>
              <a:defRPr/>
            </a:pPr>
            <a:r>
              <a:rPr lang="en-US" sz="1400" dirty="0"/>
              <a:t>A team of well-known experts shows how to create Action Teams for Partnerships and train team members in planning and implementing partnership activities to reach school </a:t>
            </a:r>
            <a:r>
              <a:rPr lang="en-US" sz="1400" dirty="0" smtClean="0"/>
              <a:t>goals.</a:t>
            </a:r>
          </a:p>
          <a:p>
            <a:pPr>
              <a:defRPr/>
            </a:pPr>
            <a:r>
              <a:rPr lang="en-US" sz="1400" dirty="0" smtClean="0"/>
              <a:t>New </a:t>
            </a:r>
            <a:r>
              <a:rPr lang="en-US" sz="1400" dirty="0"/>
              <a:t>examples of successful partnership activities</a:t>
            </a:r>
          </a:p>
          <a:p>
            <a:pPr>
              <a:defRPr/>
            </a:pPr>
            <a:r>
              <a:rPr lang="en-US" sz="1400" dirty="0"/>
              <a:t>Increased attention to connecting family/community involvement to goals for student success</a:t>
            </a:r>
          </a:p>
          <a:p>
            <a:pPr>
              <a:defRPr/>
            </a:pPr>
            <a:r>
              <a:rPr lang="en-US" sz="1400" dirty="0" smtClean="0"/>
              <a:t>A </a:t>
            </a:r>
            <a:r>
              <a:rPr lang="en-US" sz="1400" dirty="0"/>
              <a:t>CD-ROM with forms and a PowerPoint presentation for workshops, with Spanish translations of selected </a:t>
            </a:r>
            <a:r>
              <a:rPr lang="en-US" sz="1400" dirty="0" err="1"/>
              <a:t>reproducibles</a:t>
            </a:r>
            <a:endParaRPr lang="en-US" sz="1400" dirty="0"/>
          </a:p>
          <a:p>
            <a:pPr>
              <a:defRPr/>
            </a:pPr>
            <a:endParaRPr lang="en-US" dirty="0"/>
          </a:p>
        </p:txBody>
      </p:sp>
      <p:pic>
        <p:nvPicPr>
          <p:cNvPr id="36868" name="Picture 4"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800225"/>
            <a:ext cx="4057650"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Content Placeholder 7"/>
          <p:cNvSpPr>
            <a:spLocks noGrp="1"/>
          </p:cNvSpPr>
          <p:nvPr>
            <p:ph sz="half"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125" y="971550"/>
            <a:ext cx="7142163" cy="568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23825"/>
            <a:ext cx="1560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163" y="1752600"/>
            <a:ext cx="20796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0"/>
            <a:ext cx="5186363"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23825"/>
            <a:ext cx="1560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2338" y="182563"/>
            <a:ext cx="5094287" cy="667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5163" y="1752600"/>
            <a:ext cx="20796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23825"/>
            <a:ext cx="1560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0138" y="84138"/>
            <a:ext cx="5503862" cy="677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5163" y="1752600"/>
            <a:ext cx="20796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23825"/>
            <a:ext cx="1560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en-US" altLang="en-US" smtClean="0"/>
          </a:p>
        </p:txBody>
      </p:sp>
      <p:pic>
        <p:nvPicPr>
          <p:cNvPr id="47107"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41288"/>
            <a:ext cx="9144000" cy="638968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altLang="en-US" smtClean="0"/>
          </a:p>
        </p:txBody>
      </p:sp>
      <p:pic>
        <p:nvPicPr>
          <p:cNvPr id="4915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93688" y="365125"/>
            <a:ext cx="8567737" cy="61769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en-US" altLang="en-US" smtClean="0"/>
          </a:p>
        </p:txBody>
      </p:sp>
      <p:pic>
        <p:nvPicPr>
          <p:cNvPr id="5120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71463" y="282575"/>
            <a:ext cx="8643937" cy="621665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endParaRPr lang="en-US" altLang="en-US" smtClean="0"/>
          </a:p>
        </p:txBody>
      </p:sp>
      <p:pic>
        <p:nvPicPr>
          <p:cNvPr id="5325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6375" y="479425"/>
            <a:ext cx="8720138" cy="605155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endParaRPr lang="en-US" altLang="en-US" smtClean="0"/>
          </a:p>
        </p:txBody>
      </p:sp>
      <p:pic>
        <p:nvPicPr>
          <p:cNvPr id="55299"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28650" y="365125"/>
            <a:ext cx="7886700" cy="616585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9427" y="576648"/>
          <a:ext cx="9382897" cy="5914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1960563" y="3781425"/>
            <a:ext cx="568325"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3</a:t>
            </a:r>
          </a:p>
        </p:txBody>
      </p:sp>
      <p:sp>
        <p:nvSpPr>
          <p:cNvPr id="11" name="Oval 10"/>
          <p:cNvSpPr/>
          <p:nvPr/>
        </p:nvSpPr>
        <p:spPr>
          <a:xfrm>
            <a:off x="1074738" y="3781425"/>
            <a:ext cx="568325"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2</a:t>
            </a:r>
          </a:p>
        </p:txBody>
      </p:sp>
      <p:sp>
        <p:nvSpPr>
          <p:cNvPr id="12" name="Oval 11"/>
          <p:cNvSpPr/>
          <p:nvPr/>
        </p:nvSpPr>
        <p:spPr>
          <a:xfrm>
            <a:off x="177800" y="3781425"/>
            <a:ext cx="568325"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1</a:t>
            </a:r>
          </a:p>
        </p:txBody>
      </p:sp>
      <p:sp>
        <p:nvSpPr>
          <p:cNvPr id="13" name="Oval 12"/>
          <p:cNvSpPr/>
          <p:nvPr/>
        </p:nvSpPr>
        <p:spPr>
          <a:xfrm>
            <a:off x="2862263" y="3781425"/>
            <a:ext cx="568325"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4</a:t>
            </a:r>
          </a:p>
        </p:txBody>
      </p:sp>
      <p:sp>
        <p:nvSpPr>
          <p:cNvPr id="14" name="Oval 13"/>
          <p:cNvSpPr/>
          <p:nvPr/>
        </p:nvSpPr>
        <p:spPr>
          <a:xfrm>
            <a:off x="3756025" y="3781425"/>
            <a:ext cx="568325"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5</a:t>
            </a:r>
          </a:p>
        </p:txBody>
      </p:sp>
      <p:sp>
        <p:nvSpPr>
          <p:cNvPr id="15" name="Oval 14"/>
          <p:cNvSpPr/>
          <p:nvPr/>
        </p:nvSpPr>
        <p:spPr>
          <a:xfrm>
            <a:off x="4649788" y="3781425"/>
            <a:ext cx="568325"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6</a:t>
            </a:r>
          </a:p>
        </p:txBody>
      </p:sp>
      <p:sp>
        <p:nvSpPr>
          <p:cNvPr id="16" name="Oval 15"/>
          <p:cNvSpPr/>
          <p:nvPr/>
        </p:nvSpPr>
        <p:spPr>
          <a:xfrm>
            <a:off x="5543550" y="3781425"/>
            <a:ext cx="568325"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7</a:t>
            </a:r>
          </a:p>
        </p:txBody>
      </p:sp>
      <p:sp>
        <p:nvSpPr>
          <p:cNvPr id="17" name="Oval 16"/>
          <p:cNvSpPr/>
          <p:nvPr/>
        </p:nvSpPr>
        <p:spPr>
          <a:xfrm>
            <a:off x="6519863" y="3773488"/>
            <a:ext cx="568325"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8</a:t>
            </a:r>
          </a:p>
        </p:txBody>
      </p:sp>
      <p:sp>
        <p:nvSpPr>
          <p:cNvPr id="18" name="Oval 17"/>
          <p:cNvSpPr/>
          <p:nvPr/>
        </p:nvSpPr>
        <p:spPr>
          <a:xfrm>
            <a:off x="7413625" y="3773488"/>
            <a:ext cx="568325"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9</a:t>
            </a:r>
          </a:p>
        </p:txBody>
      </p:sp>
      <p:sp>
        <p:nvSpPr>
          <p:cNvPr id="19" name="Oval 18"/>
          <p:cNvSpPr/>
          <p:nvPr/>
        </p:nvSpPr>
        <p:spPr>
          <a:xfrm>
            <a:off x="8312150" y="3763963"/>
            <a:ext cx="568325" cy="609600"/>
          </a:xfrm>
          <a:prstGeom prst="ellipse">
            <a:avLst/>
          </a:prstGeom>
          <a:solidFill>
            <a:srgbClr val="0070C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dirty="0">
                <a:solidFill>
                  <a:prstClr val="black"/>
                </a:solidFill>
              </a:rPr>
              <a:t>10</a:t>
            </a:r>
          </a:p>
        </p:txBody>
      </p:sp>
      <p:sp>
        <p:nvSpPr>
          <p:cNvPr id="20493" name="TextBox 19"/>
          <p:cNvSpPr txBox="1">
            <a:spLocks noChangeArrowheads="1"/>
          </p:cNvSpPr>
          <p:nvPr/>
        </p:nvSpPr>
        <p:spPr bwMode="auto">
          <a:xfrm>
            <a:off x="774700" y="1120775"/>
            <a:ext cx="7751763"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7000"/>
              </a:lnSpc>
              <a:spcBef>
                <a:spcPct val="0"/>
              </a:spcBef>
              <a:spcAft>
                <a:spcPts val="800"/>
              </a:spcAft>
              <a:buFontTx/>
              <a:buNone/>
            </a:pPr>
            <a:r>
              <a:rPr lang="en-US" altLang="en-US" sz="4000">
                <a:solidFill>
                  <a:srgbClr val="5B9BD5"/>
                </a:solidFill>
                <a:latin typeface="Cooper Black" panose="0208090404030B020404" pitchFamily="18" charset="0"/>
                <a:ea typeface="Calibri" panose="020F0502020204030204" pitchFamily="34" charset="0"/>
                <a:cs typeface="Times New Roman" panose="02020603050405020304" pitchFamily="18" charset="0"/>
              </a:rPr>
              <a:t>Engaging All Families </a:t>
            </a:r>
            <a:r>
              <a:rPr lang="en-US" altLang="en-US" sz="4000">
                <a:solidFill>
                  <a:srgbClr val="000000"/>
                </a:solidFill>
                <a:latin typeface="Cooper Black" panose="0208090404030B020404" pitchFamily="18" charset="0"/>
                <a:ea typeface="Calibri" panose="020F0502020204030204" pitchFamily="34" charset="0"/>
                <a:cs typeface="Times New Roman" panose="02020603050405020304" pitchFamily="18" charset="0"/>
              </a:rPr>
              <a:t>Series:</a:t>
            </a:r>
            <a:r>
              <a:rPr lang="en-US" altLang="en-US" sz="3600">
                <a:solidFill>
                  <a:srgbClr val="000000"/>
                </a:solidFill>
                <a:latin typeface="Rage Italic" panose="03070502040507070304" pitchFamily="66" charset="0"/>
                <a:ea typeface="Calibri" panose="020F0502020204030204" pitchFamily="34" charset="0"/>
                <a:cs typeface="Times New Roman" panose="02020603050405020304" pitchFamily="18" charset="0"/>
              </a:rPr>
              <a:t/>
            </a:r>
            <a:br>
              <a:rPr lang="en-US" altLang="en-US" sz="3600">
                <a:solidFill>
                  <a:srgbClr val="000000"/>
                </a:solidFill>
                <a:latin typeface="Rage Italic" panose="03070502040507070304" pitchFamily="66" charset="0"/>
                <a:ea typeface="Calibri" panose="020F0502020204030204" pitchFamily="34" charset="0"/>
                <a:cs typeface="Times New Roman" panose="02020603050405020304" pitchFamily="18" charset="0"/>
              </a:rPr>
            </a:br>
            <a:r>
              <a:rPr lang="en-US" altLang="en-US">
                <a:solidFill>
                  <a:srgbClr val="000000"/>
                </a:solidFill>
                <a:latin typeface="Rage Italic" panose="03070502040507070304" pitchFamily="66" charset="0"/>
                <a:ea typeface="Calibri" panose="020F0502020204030204" pitchFamily="34" charset="0"/>
                <a:cs typeface="Times New Roman" panose="02020603050405020304" pitchFamily="18" charset="0"/>
              </a:rPr>
              <a:t>Strategies &amp; Tools to Strengthen Family Partnerships</a:t>
            </a:r>
            <a:endParaRPr lang="en-US" altLang="en-US" sz="1200">
              <a:solidFill>
                <a:srgbClr val="000000"/>
              </a:solidFill>
              <a:ea typeface="Calibri" panose="020F0502020204030204" pitchFamily="34" charset="0"/>
              <a:cs typeface="Times New Roman" panose="02020603050405020304" pitchFamily="18" charset="0"/>
            </a:endParaRPr>
          </a:p>
        </p:txBody>
      </p:sp>
      <p:sp>
        <p:nvSpPr>
          <p:cNvPr id="20494" name="Rectangle 19"/>
          <p:cNvSpPr>
            <a:spLocks noChangeArrowheads="1"/>
          </p:cNvSpPr>
          <p:nvPr/>
        </p:nvSpPr>
        <p:spPr bwMode="auto">
          <a:xfrm>
            <a:off x="177800" y="5180013"/>
            <a:ext cx="87741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Content for this series is derived from an analysis of research from the family engagement field </a:t>
            </a:r>
            <a:br>
              <a:rPr lang="en-US" altLang="en-US" sz="1400" i="1">
                <a:solidFill>
                  <a:srgbClr val="FF0000"/>
                </a:solidFill>
                <a:latin typeface="Arial Narrow" panose="020B0606020202030204" pitchFamily="34" charset="0"/>
                <a:ea typeface="Calibri" panose="020F0502020204030204" pitchFamily="34" charset="0"/>
                <a:cs typeface="Times New Roman" panose="02020603050405020304" pitchFamily="18" charset="0"/>
              </a:rPr>
            </a:br>
            <a:r>
              <a:rPr lang="en-US" altLang="en-US" sz="14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(i.e. Joyce Epstein, Anne Henderson), family support organizations, and state agencies that support family partnerships. </a:t>
            </a:r>
            <a:endParaRPr lang="en-US" altLang="en-US" sz="1800" i="1">
              <a:solidFill>
                <a:srgbClr val="FF0000"/>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endParaRPr lang="en-US" altLang="en-US" smtClean="0"/>
          </a:p>
        </p:txBody>
      </p:sp>
      <p:pic>
        <p:nvPicPr>
          <p:cNvPr id="57347"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28650" y="174625"/>
            <a:ext cx="7886700" cy="633571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US" altLang="en-US" smtClean="0"/>
          </a:p>
        </p:txBody>
      </p:sp>
      <p:pic>
        <p:nvPicPr>
          <p:cNvPr id="5939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365125"/>
            <a:ext cx="8523288" cy="611187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311150"/>
            <a:ext cx="1265238"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6113" y="439738"/>
            <a:ext cx="7227887"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12700" y="158750"/>
            <a:ext cx="96012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ctr" hangingPunct="1">
              <a:lnSpc>
                <a:spcPct val="100000"/>
              </a:lnSpc>
              <a:spcBef>
                <a:spcPct val="0"/>
              </a:spcBef>
              <a:buFontTx/>
              <a:buNone/>
            </a:pPr>
            <a:endParaRPr lang="en-US" altLang="en-US" sz="2000">
              <a:solidFill>
                <a:srgbClr val="000000"/>
              </a:solidFill>
            </a:endParaRPr>
          </a:p>
          <a:p>
            <a:pPr algn="ctr" eaLnBrk="1" fontAlgn="ctr" hangingPunct="1">
              <a:lnSpc>
                <a:spcPct val="100000"/>
              </a:lnSpc>
              <a:spcBef>
                <a:spcPct val="0"/>
              </a:spcBef>
              <a:buFontTx/>
              <a:buNone/>
            </a:pPr>
            <a:endParaRPr lang="en-US" altLang="en-US" sz="3200">
              <a:solidFill>
                <a:srgbClr val="000000"/>
              </a:solidFill>
            </a:endParaRPr>
          </a:p>
          <a:p>
            <a:pPr algn="ctr" eaLnBrk="1" fontAlgn="ctr" hangingPunct="1">
              <a:lnSpc>
                <a:spcPct val="100000"/>
              </a:lnSpc>
              <a:spcBef>
                <a:spcPct val="0"/>
              </a:spcBef>
              <a:buFontTx/>
              <a:buNone/>
            </a:pPr>
            <a:endParaRPr lang="en-US" altLang="en-US" sz="3200">
              <a:solidFill>
                <a:srgbClr val="000000"/>
              </a:solidFill>
            </a:endParaRPr>
          </a:p>
          <a:p>
            <a:pPr eaLnBrk="1" fontAlgn="ctr" hangingPunct="1">
              <a:lnSpc>
                <a:spcPct val="100000"/>
              </a:lnSpc>
              <a:spcBef>
                <a:spcPct val="0"/>
              </a:spcBef>
              <a:buFont typeface="Arial" panose="020B0604020202020204" pitchFamily="34" charset="0"/>
              <a:buNone/>
            </a:pPr>
            <a:r>
              <a:rPr lang="en-US" altLang="en-US" sz="3200">
                <a:solidFill>
                  <a:srgbClr val="000000"/>
                </a:solidFill>
              </a:rPr>
              <a:t>                                  </a:t>
            </a:r>
          </a:p>
          <a:p>
            <a:pPr eaLnBrk="1" fontAlgn="ctr" hangingPunct="1">
              <a:lnSpc>
                <a:spcPct val="100000"/>
              </a:lnSpc>
              <a:spcBef>
                <a:spcPct val="0"/>
              </a:spcBef>
              <a:buFont typeface="Arial" panose="020B0604020202020204" pitchFamily="34" charset="0"/>
              <a:buNone/>
            </a:pPr>
            <a:endParaRPr lang="en-US" altLang="en-US" sz="3200">
              <a:solidFill>
                <a:srgbClr val="000000"/>
              </a:solidFill>
            </a:endParaRPr>
          </a:p>
          <a:p>
            <a:pPr eaLnBrk="1" fontAlgn="ctr" hangingPunct="1">
              <a:lnSpc>
                <a:spcPct val="100000"/>
              </a:lnSpc>
              <a:spcBef>
                <a:spcPct val="0"/>
              </a:spcBef>
              <a:buFont typeface="Arial" panose="020B0604020202020204" pitchFamily="34" charset="0"/>
              <a:buNone/>
            </a:pPr>
            <a:endParaRPr lang="en-US" altLang="en-US" sz="3200">
              <a:solidFill>
                <a:srgbClr val="000000"/>
              </a:solidFill>
            </a:endParaRPr>
          </a:p>
          <a:p>
            <a:pPr algn="ctr" eaLnBrk="1" fontAlgn="ctr" hangingPunct="1">
              <a:lnSpc>
                <a:spcPct val="100000"/>
              </a:lnSpc>
              <a:spcBef>
                <a:spcPct val="0"/>
              </a:spcBef>
              <a:buFont typeface="Arial" panose="020B0604020202020204" pitchFamily="34" charset="0"/>
              <a:buNone/>
            </a:pPr>
            <a:r>
              <a:rPr lang="en-US" altLang="en-US" sz="3200">
                <a:solidFill>
                  <a:srgbClr val="000000"/>
                </a:solidFill>
                <a:hlinkClick r:id="rId3"/>
              </a:rPr>
              <a:t>www.ksdetasn.org/kpirc</a:t>
            </a:r>
            <a:r>
              <a:rPr lang="en-US" altLang="en-US" sz="3200">
                <a:solidFill>
                  <a:srgbClr val="000000"/>
                </a:solidFill>
              </a:rPr>
              <a:t> </a:t>
            </a:r>
          </a:p>
          <a:p>
            <a:pPr eaLnBrk="1" fontAlgn="ctr" hangingPunct="1">
              <a:lnSpc>
                <a:spcPct val="100000"/>
              </a:lnSpc>
              <a:spcBef>
                <a:spcPct val="0"/>
              </a:spcBef>
              <a:buFontTx/>
              <a:buNone/>
            </a:pPr>
            <a:endParaRPr lang="en-US" altLang="en-US" sz="3200">
              <a:solidFill>
                <a:srgbClr val="000000"/>
              </a:solidFill>
            </a:endParaRPr>
          </a:p>
        </p:txBody>
      </p:sp>
      <p:sp>
        <p:nvSpPr>
          <p:cNvPr id="63491" name="Title 1"/>
          <p:cNvSpPr txBox="1">
            <a:spLocks/>
          </p:cNvSpPr>
          <p:nvPr/>
        </p:nvSpPr>
        <p:spPr bwMode="auto">
          <a:xfrm>
            <a:off x="3810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a:solidFill>
                <a:srgbClr val="C00000"/>
              </a:solidFill>
            </a:endParaRPr>
          </a:p>
        </p:txBody>
      </p:sp>
      <p:sp>
        <p:nvSpPr>
          <p:cNvPr id="63492" name="Rectangle 2"/>
          <p:cNvSpPr>
            <a:spLocks noChangeArrowheads="1"/>
          </p:cNvSpPr>
          <p:nvPr/>
        </p:nvSpPr>
        <p:spPr bwMode="auto">
          <a:xfrm>
            <a:off x="3760788" y="3244850"/>
            <a:ext cx="238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 </a:t>
            </a:r>
          </a:p>
        </p:txBody>
      </p:sp>
      <p:pic>
        <p:nvPicPr>
          <p:cNvPr id="6349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0888" y="1141413"/>
            <a:ext cx="17208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9" descr="C:\Users\ssipe\Desktop\TASN Logo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150" y="1322388"/>
            <a:ext cx="18891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Rectangle 1"/>
          <p:cNvSpPr>
            <a:spLocks noChangeArrowheads="1"/>
          </p:cNvSpPr>
          <p:nvPr/>
        </p:nvSpPr>
        <p:spPr bwMode="auto">
          <a:xfrm>
            <a:off x="12700" y="1997075"/>
            <a:ext cx="89789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r>
              <a:rPr lang="en-US" altLang="en-US" sz="1800">
                <a:solidFill>
                  <a:srgbClr val="000000"/>
                </a:solidFill>
              </a:rPr>
              <a:t>	Special thanks is given to the 	Louisiana Department of Education in the 	development of this module and additional resources.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363" y="101163"/>
            <a:ext cx="7886700" cy="1325563"/>
          </a:xfrm>
          <a:extLst/>
        </p:spPr>
        <p:txBody>
          <a:bodyPr rtlCol="0">
            <a:normAutofit/>
          </a:bodyPr>
          <a:lstStyle/>
          <a:p>
            <a:pPr algn="ctr" eaLnBrk="1" fontAlgn="auto" hangingPunct="1">
              <a:spcAft>
                <a:spcPts val="0"/>
              </a:spcAft>
              <a:defRPr/>
            </a:pPr>
            <a:r>
              <a:rPr lang="en-US" dirty="0">
                <a:ln>
                  <a:solidFill>
                    <a:sysClr val="windowText" lastClr="000000"/>
                  </a:solidFill>
                </a:ln>
                <a:solidFill>
                  <a:srgbClr val="0070C0"/>
                </a:solidFill>
                <a:latin typeface="Cooper Black" panose="0208090404030B020404" pitchFamily="18" charset="0"/>
              </a:rPr>
              <a:t>Icons Used in Presentation</a:t>
            </a:r>
            <a:endParaRPr lang="en-US" dirty="0">
              <a:ln>
                <a:solidFill>
                  <a:sysClr val="windowText" lastClr="000000"/>
                </a:solidFill>
              </a:ln>
              <a:solidFill>
                <a:srgbClr val="FF9900"/>
              </a:solidFill>
              <a:latin typeface="Cooper Black" panose="0208090404030B020404" pitchFamily="18" charset="0"/>
            </a:endParaRPr>
          </a:p>
        </p:txBody>
      </p:sp>
      <p:pic>
        <p:nvPicPr>
          <p:cNvPr id="2253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450" y="1852613"/>
            <a:ext cx="12684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54850" y="1784350"/>
            <a:ext cx="9969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97300" y="1773238"/>
            <a:ext cx="1408113"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14"/>
          <p:cNvSpPr>
            <a:spLocks noChangeArrowheads="1"/>
          </p:cNvSpPr>
          <p:nvPr/>
        </p:nvSpPr>
        <p:spPr bwMode="auto">
          <a:xfrm>
            <a:off x="471488" y="3313113"/>
            <a:ext cx="20494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rgbClr val="000000"/>
                </a:solidFill>
              </a:rPr>
              <a:t>Indicates files that can be saved to your computer from the FILES POD while watching the webinar</a:t>
            </a:r>
          </a:p>
        </p:txBody>
      </p:sp>
      <p:sp>
        <p:nvSpPr>
          <p:cNvPr id="22535" name="Rectangle 15"/>
          <p:cNvSpPr>
            <a:spLocks noChangeArrowheads="1"/>
          </p:cNvSpPr>
          <p:nvPr/>
        </p:nvSpPr>
        <p:spPr bwMode="auto">
          <a:xfrm>
            <a:off x="6734175" y="3313113"/>
            <a:ext cx="2162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rgbClr val="000000"/>
                </a:solidFill>
              </a:rPr>
              <a:t>Indicates a webinar can be watched related to the content discussed</a:t>
            </a:r>
          </a:p>
        </p:txBody>
      </p:sp>
      <p:sp>
        <p:nvSpPr>
          <p:cNvPr id="22536" name="Rectangle 16"/>
          <p:cNvSpPr>
            <a:spLocks noChangeArrowheads="1"/>
          </p:cNvSpPr>
          <p:nvPr/>
        </p:nvSpPr>
        <p:spPr bwMode="auto">
          <a:xfrm>
            <a:off x="3468688" y="3313113"/>
            <a:ext cx="2255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rgbClr val="000000"/>
                </a:solidFill>
              </a:rPr>
              <a:t>Indicates a website link that will be useful related to the content discussed</a:t>
            </a:r>
          </a:p>
        </p:txBody>
      </p:sp>
      <p:cxnSp>
        <p:nvCxnSpPr>
          <p:cNvPr id="4" name="Straight Connector 3"/>
          <p:cNvCxnSpPr/>
          <p:nvPr/>
        </p:nvCxnSpPr>
        <p:spPr>
          <a:xfrm>
            <a:off x="2924175" y="1524000"/>
            <a:ext cx="7938" cy="4200525"/>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6126163" y="1539875"/>
            <a:ext cx="7937" cy="4202113"/>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extLst/>
        </p:spPr>
        <p:txBody>
          <a:bodyPr rtlCol="0">
            <a:normAutofit/>
          </a:bodyPr>
          <a:lstStyle/>
          <a:p>
            <a:pPr algn="ctr" eaLnBrk="1" fontAlgn="auto" hangingPunct="1">
              <a:spcAft>
                <a:spcPts val="0"/>
              </a:spcAft>
              <a:defRPr/>
            </a:pPr>
            <a:r>
              <a:rPr lang="en-US" dirty="0" smtClean="0">
                <a:ln>
                  <a:solidFill>
                    <a:sysClr val="windowText" lastClr="000000"/>
                  </a:solidFill>
                </a:ln>
                <a:solidFill>
                  <a:srgbClr val="0070C0"/>
                </a:solidFill>
                <a:latin typeface="Cooper Black" panose="0208090404030B020404" pitchFamily="18" charset="0"/>
              </a:rPr>
              <a:t>This module addresses:</a:t>
            </a:r>
            <a:endParaRPr lang="en-US" dirty="0">
              <a:ln>
                <a:solidFill>
                  <a:sysClr val="windowText" lastClr="000000"/>
                </a:solidFill>
              </a:ln>
              <a:solidFill>
                <a:srgbClr val="0070C0"/>
              </a:solidFill>
              <a:latin typeface="Cooper Black" panose="0208090404030B020404" pitchFamily="18" charset="0"/>
            </a:endParaRPr>
          </a:p>
        </p:txBody>
      </p:sp>
      <p:sp>
        <p:nvSpPr>
          <p:cNvPr id="24579" name="Content Placeholder 2"/>
          <p:cNvSpPr>
            <a:spLocks noGrp="1"/>
          </p:cNvSpPr>
          <p:nvPr>
            <p:ph sz="half" idx="1"/>
          </p:nvPr>
        </p:nvSpPr>
        <p:spPr>
          <a:xfrm>
            <a:off x="685800" y="2366963"/>
            <a:ext cx="5526088" cy="4351337"/>
          </a:xfrm>
        </p:spPr>
        <p:txBody>
          <a:bodyPr/>
          <a:lstStyle/>
          <a:p>
            <a:pPr eaLnBrk="1" hangingPunct="1"/>
            <a:r>
              <a:rPr lang="en-US" altLang="en-US" smtClean="0"/>
              <a:t>Family Engagement </a:t>
            </a:r>
            <a:br>
              <a:rPr lang="en-US" altLang="en-US" smtClean="0"/>
            </a:br>
            <a:r>
              <a:rPr lang="en-US" altLang="en-US" smtClean="0"/>
              <a:t>Resources &amp; Tools</a:t>
            </a:r>
          </a:p>
          <a:p>
            <a:pPr eaLnBrk="1" hangingPunct="1"/>
            <a:endParaRPr lang="en-US" altLang="en-US" smtClean="0"/>
          </a:p>
          <a:p>
            <a:pPr eaLnBrk="1" hangingPunct="1"/>
            <a:endParaRPr lang="en-US" altLang="en-US" smtClean="0"/>
          </a:p>
          <a:p>
            <a:pPr eaLnBrk="1" hangingPunct="1"/>
            <a:endParaRPr lang="en-US" altLang="en-US" smtClean="0"/>
          </a:p>
        </p:txBody>
      </p:sp>
      <p:pic>
        <p:nvPicPr>
          <p:cNvPr id="245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1313" y="2547938"/>
            <a:ext cx="1579562"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extLst/>
        </p:spPr>
        <p:txBody>
          <a:bodyPr/>
          <a:lstStyle/>
          <a:p>
            <a:pPr>
              <a:defRPr/>
            </a:pPr>
            <a:r>
              <a:rPr lang="en-US" sz="3600" dirty="0" smtClean="0">
                <a:ln>
                  <a:solidFill>
                    <a:sysClr val="windowText" lastClr="000000"/>
                  </a:solidFill>
                </a:ln>
                <a:solidFill>
                  <a:srgbClr val="0070C0"/>
                </a:solidFill>
                <a:latin typeface="Cooper Black" panose="0208090404030B020404" pitchFamily="18" charset="0"/>
              </a:rPr>
              <a:t>Powerful Partnerships</a:t>
            </a:r>
            <a:endParaRPr lang="en-US" sz="3600" dirty="0"/>
          </a:p>
        </p:txBody>
      </p:sp>
      <p:sp>
        <p:nvSpPr>
          <p:cNvPr id="26627" name="Content Placeholder 7"/>
          <p:cNvSpPr>
            <a:spLocks noGrp="1"/>
          </p:cNvSpPr>
          <p:nvPr>
            <p:ph sz="half" idx="1"/>
          </p:nvPr>
        </p:nvSpPr>
        <p:spPr/>
        <p:txBody>
          <a:bodyPr/>
          <a:lstStyle/>
          <a:p>
            <a:endParaRPr lang="en-US" altLang="en-US" smtClean="0"/>
          </a:p>
        </p:txBody>
      </p:sp>
      <p:sp>
        <p:nvSpPr>
          <p:cNvPr id="26628" name="Content Placeholder 8"/>
          <p:cNvSpPr>
            <a:spLocks noGrp="1"/>
          </p:cNvSpPr>
          <p:nvPr>
            <p:ph sz="half" idx="2"/>
          </p:nvPr>
        </p:nvSpPr>
        <p:spPr/>
        <p:txBody>
          <a:bodyPr/>
          <a:lstStyle/>
          <a:p>
            <a:endParaRPr lang="en-US" altLang="en-US" sz="2000" smtClean="0"/>
          </a:p>
          <a:p>
            <a:r>
              <a:rPr lang="en-US" altLang="en-US" sz="1400" smtClean="0"/>
              <a:t>Newest book (2017) released by Mapp, Carver and Lander.</a:t>
            </a:r>
          </a:p>
          <a:p>
            <a:r>
              <a:rPr lang="en-US" altLang="en-US" sz="1400" smtClean="0"/>
              <a:t>Teachers and administrators will learn how to create the respectful, trusting relationships with families necessary to build the educational partnerships that best support children’s learning.</a:t>
            </a:r>
          </a:p>
          <a:p>
            <a:r>
              <a:rPr lang="en-US" altLang="en-US" sz="1400" smtClean="0"/>
              <a:t>The book will cover the mindset and core beliefs required to bond with families.</a:t>
            </a:r>
          </a:p>
          <a:p>
            <a:r>
              <a:rPr lang="en-US" altLang="en-US" sz="1400" smtClean="0"/>
              <a:t>The book provides guidance on how to plan engagement opportunities and events throughout the school year that undergird effective partnerships between families and schools.</a:t>
            </a:r>
          </a:p>
        </p:txBody>
      </p:sp>
      <p:pic>
        <p:nvPicPr>
          <p:cNvPr id="26629" name="Picture 2" descr="https://images-na.ssl-images-amazon.com/images/I/51p6BEX32WL._SX40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825625"/>
            <a:ext cx="360521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US" sz="3200" dirty="0" smtClean="0">
                <a:ln>
                  <a:solidFill>
                    <a:sysClr val="windowText" lastClr="000000"/>
                  </a:solidFill>
                </a:ln>
                <a:solidFill>
                  <a:srgbClr val="0070C0"/>
                </a:solidFill>
                <a:latin typeface="Cooper Black" panose="0208090404030B020404" pitchFamily="18" charset="0"/>
              </a:rPr>
              <a:t>Handbook on: Family and Community Engagement</a:t>
            </a:r>
            <a:endParaRPr lang="en-US" sz="3200" dirty="0"/>
          </a:p>
        </p:txBody>
      </p:sp>
      <p:pic>
        <p:nvPicPr>
          <p:cNvPr id="2867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90588" y="1825625"/>
            <a:ext cx="3362325" cy="4351338"/>
          </a:xfrm>
        </p:spPr>
      </p:pic>
      <p:sp>
        <p:nvSpPr>
          <p:cNvPr id="28676" name="Content Placeholder 3"/>
          <p:cNvSpPr>
            <a:spLocks noGrp="1"/>
          </p:cNvSpPr>
          <p:nvPr>
            <p:ph sz="half" idx="2"/>
          </p:nvPr>
        </p:nvSpPr>
        <p:spPr/>
        <p:txBody>
          <a:bodyPr/>
          <a:lstStyle/>
          <a:p>
            <a:r>
              <a:rPr lang="en-US" altLang="en-US" sz="1400" smtClean="0"/>
              <a:t>Thirty-six of the best thinkers on family and community engagement were assembled to produce this Handbook, and they come to the task with varied backgrounds and lines of endeavor. (2011)</a:t>
            </a:r>
          </a:p>
          <a:p>
            <a:r>
              <a:rPr lang="en-US" altLang="en-US" sz="1400" smtClean="0"/>
              <a:t>The authors tell us what they know in plain language, succinctly presented in short chapters with practical suggestions for states, districts, and schools. </a:t>
            </a:r>
          </a:p>
          <a:p>
            <a:r>
              <a:rPr lang="en-US" altLang="en-US" sz="1400" smtClean="0"/>
              <a:t>The vignettes in the Handbook give us vivid pictures of the real life of parents, teachers, and kids. </a:t>
            </a:r>
          </a:p>
          <a:p>
            <a:r>
              <a:rPr lang="en-US" altLang="en-US" sz="1400" smtClean="0"/>
              <a:t>In all, their portrayal is one of optimism and celebration of the goodness that encompasses the diversity of families, schools, and communities across our nation.</a:t>
            </a:r>
          </a:p>
          <a:p>
            <a:r>
              <a:rPr lang="en-US" altLang="en-US" sz="1400" smtClean="0"/>
              <a:t>Available for free download at: </a:t>
            </a:r>
            <a:r>
              <a:rPr lang="en-US" altLang="en-US" sz="1400" smtClean="0">
                <a:hlinkClick r:id="rId4"/>
              </a:rPr>
              <a:t>http://www.schoolcommunitynetwork.org/downloads/FACEHandbook.pdf</a:t>
            </a:r>
            <a:r>
              <a:rPr lang="en-US" altLang="en-US" sz="1400" smtClean="0"/>
              <a:t> </a:t>
            </a:r>
          </a:p>
        </p:txBody>
      </p:sp>
      <p:pic>
        <p:nvPicPr>
          <p:cNvPr id="28677"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07238" y="430213"/>
            <a:ext cx="1408112"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xtLst/>
        </p:spPr>
        <p:txBody>
          <a:bodyPr/>
          <a:lstStyle/>
          <a:p>
            <a:pPr>
              <a:defRPr/>
            </a:pPr>
            <a:r>
              <a:rPr lang="en-US" sz="3200" dirty="0" smtClean="0">
                <a:ln>
                  <a:solidFill>
                    <a:sysClr val="windowText" lastClr="000000"/>
                  </a:solidFill>
                </a:ln>
                <a:solidFill>
                  <a:srgbClr val="0070C0"/>
                </a:solidFill>
                <a:latin typeface="Cooper Black" panose="0208090404030B020404" pitchFamily="18" charset="0"/>
              </a:rPr>
              <a:t>Organizing Schools for Improvement</a:t>
            </a:r>
            <a:endParaRPr lang="en-US" sz="3200" dirty="0"/>
          </a:p>
        </p:txBody>
      </p:sp>
      <p:sp>
        <p:nvSpPr>
          <p:cNvPr id="30723" name="Content Placeholder 5"/>
          <p:cNvSpPr>
            <a:spLocks noGrp="1"/>
          </p:cNvSpPr>
          <p:nvPr>
            <p:ph sz="half" idx="2"/>
          </p:nvPr>
        </p:nvSpPr>
        <p:spPr/>
        <p:txBody>
          <a:bodyPr/>
          <a:lstStyle/>
          <a:p>
            <a:r>
              <a:rPr lang="en-US" altLang="en-US" sz="1200" smtClean="0"/>
              <a:t>In 1988, the Chicago public school system decentralized, granting parents and communities significant resources and authority to reform their schools in dramatic ways.</a:t>
            </a:r>
          </a:p>
          <a:p>
            <a:r>
              <a:rPr lang="en-US" altLang="en-US" sz="1200" smtClean="0"/>
              <a:t>To track the effects of this bold experiment, the authors of </a:t>
            </a:r>
            <a:r>
              <a:rPr lang="en-US" altLang="en-US" sz="1200" i="1" smtClean="0"/>
              <a:t>Organizing Schools for Improvement</a:t>
            </a:r>
            <a:r>
              <a:rPr lang="en-US" altLang="en-US" sz="1200" smtClean="0"/>
              <a:t> collected a wealth of data on elementary schools in Chicago.</a:t>
            </a:r>
          </a:p>
          <a:p>
            <a:r>
              <a:rPr lang="en-US" altLang="en-US" sz="1200" smtClean="0"/>
              <a:t>Over a seven-year period they identified one hundred elementary schools that had substantially improved-and one hundred that had not. What did the successful schools do to accelerate student learning?</a:t>
            </a:r>
          </a:p>
          <a:p>
            <a:r>
              <a:rPr lang="en-US" altLang="en-US" sz="1200" smtClean="0"/>
              <a:t>The authors of this illuminating book (2010) identify a comprehensive set of practices and conditions that were key factors for improvement, including school leadership, the professional capacity of the faculty and staff, parent and family ties, and a student-centered learning climate.</a:t>
            </a:r>
          </a:p>
          <a:p>
            <a:r>
              <a:rPr lang="en-US" altLang="en-US" sz="1200" smtClean="0"/>
              <a:t>In addition, they analyze the impact of social dynamics, including crime, critically examining the inextricable link between schools and their communities. </a:t>
            </a:r>
            <a:endParaRPr lang="en-US" altLang="en-US" sz="1400" smtClean="0"/>
          </a:p>
        </p:txBody>
      </p:sp>
      <p:pic>
        <p:nvPicPr>
          <p:cNvPr id="30724" name="Picture 2" descr="Organizing Schools for Improvement: Lessons from Chicago"/>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31888" y="2003425"/>
            <a:ext cx="2765425" cy="3440113"/>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algn="ctr" eaLnBrk="1" fontAlgn="auto" hangingPunct="1">
              <a:spcAft>
                <a:spcPts val="0"/>
              </a:spcAft>
              <a:defRPr/>
            </a:pPr>
            <a:r>
              <a:rPr lang="en-US" sz="3600" dirty="0" smtClean="0">
                <a:ln>
                  <a:solidFill>
                    <a:sysClr val="windowText" lastClr="000000"/>
                  </a:solidFill>
                </a:ln>
                <a:solidFill>
                  <a:srgbClr val="0070C0"/>
                </a:solidFill>
                <a:latin typeface="Cooper Black" panose="0208090404030B020404" pitchFamily="18" charset="0"/>
              </a:rPr>
              <a:t>A New Wave of Evidence</a:t>
            </a:r>
            <a:endParaRPr lang="en-US" sz="3600" dirty="0">
              <a:ln>
                <a:solidFill>
                  <a:sysClr val="windowText" lastClr="000000"/>
                </a:solidFill>
              </a:ln>
              <a:solidFill>
                <a:srgbClr val="0070C0"/>
              </a:solidFill>
              <a:latin typeface="Cooper Black" panose="0208090404030B020404" pitchFamily="18" charset="0"/>
            </a:endParaRPr>
          </a:p>
        </p:txBody>
      </p:sp>
      <p:sp>
        <p:nvSpPr>
          <p:cNvPr id="32771" name="Content Placeholder 3"/>
          <p:cNvSpPr>
            <a:spLocks noGrp="1"/>
          </p:cNvSpPr>
          <p:nvPr>
            <p:ph sz="half" idx="2"/>
          </p:nvPr>
        </p:nvSpPr>
        <p:spPr>
          <a:xfrm>
            <a:off x="4751388" y="1825625"/>
            <a:ext cx="3886200" cy="4351338"/>
          </a:xfrm>
        </p:spPr>
        <p:txBody>
          <a:bodyPr/>
          <a:lstStyle/>
          <a:p>
            <a:endParaRPr lang="en-US" altLang="en-US" sz="1400" smtClean="0"/>
          </a:p>
          <a:p>
            <a:r>
              <a:rPr lang="en-US" altLang="en-US" sz="1400" smtClean="0"/>
              <a:t>Annual synthesis (2002)</a:t>
            </a:r>
          </a:p>
          <a:p>
            <a:r>
              <a:rPr lang="en-US" altLang="en-US" sz="1400" smtClean="0"/>
              <a:t>In 2000 the U.S. Department of Education’s Office of Educational Research and Improvement charged the Southwest Educational Development Laboratory’s new National Center for Family and Community Connections with Schools (the Center) with doing an annual review and synthesis of current research about family and community connections.</a:t>
            </a:r>
          </a:p>
          <a:p>
            <a:r>
              <a:rPr lang="en-US" altLang="en-US" sz="1400" smtClean="0"/>
              <a:t> In early 2001 the Center’s staff and steering committee began making plans to document the growing evidence that family and community connections with schools make a difference in student achievement and success. </a:t>
            </a:r>
          </a:p>
        </p:txBody>
      </p:sp>
      <p:pic>
        <p:nvPicPr>
          <p:cNvPr id="3277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8588"/>
            <a:ext cx="1560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889000" y="1825625"/>
            <a:ext cx="3365500" cy="4351338"/>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0062"/>
            <a:ext cx="7886700" cy="1325563"/>
          </a:xfrm>
          <a:extLst/>
        </p:spPr>
        <p:txBody>
          <a:bodyPr rtlCol="0">
            <a:normAutofit/>
          </a:bodyPr>
          <a:lstStyle/>
          <a:p>
            <a:pPr algn="ctr" eaLnBrk="1" fontAlgn="auto" hangingPunct="1">
              <a:spcAft>
                <a:spcPts val="0"/>
              </a:spcAft>
              <a:defRPr/>
            </a:pPr>
            <a:r>
              <a:rPr lang="en-US" dirty="0" smtClean="0">
                <a:ln>
                  <a:solidFill>
                    <a:sysClr val="windowText" lastClr="000000"/>
                  </a:solidFill>
                </a:ln>
                <a:solidFill>
                  <a:srgbClr val="0070C0"/>
                </a:solidFill>
                <a:latin typeface="Cooper Black" panose="0208090404030B020404" pitchFamily="18" charset="0"/>
              </a:rPr>
              <a:t>Beyond the Bake Sale</a:t>
            </a:r>
            <a:endParaRPr lang="en-US" dirty="0">
              <a:ln>
                <a:solidFill>
                  <a:sysClr val="windowText" lastClr="000000"/>
                </a:solidFill>
              </a:ln>
              <a:solidFill>
                <a:srgbClr val="0070C0"/>
              </a:solidFill>
              <a:latin typeface="Cooper Black" panose="0208090404030B020404" pitchFamily="18" charset="0"/>
            </a:endParaRPr>
          </a:p>
        </p:txBody>
      </p:sp>
      <p:sp>
        <p:nvSpPr>
          <p:cNvPr id="34819" name="Content Placeholder 3"/>
          <p:cNvSpPr>
            <a:spLocks noGrp="1"/>
          </p:cNvSpPr>
          <p:nvPr>
            <p:ph sz="half" idx="2"/>
          </p:nvPr>
        </p:nvSpPr>
        <p:spPr/>
        <p:txBody>
          <a:bodyPr/>
          <a:lstStyle/>
          <a:p>
            <a:endParaRPr lang="en-US" altLang="en-US" sz="1400" smtClean="0"/>
          </a:p>
          <a:p>
            <a:endParaRPr lang="en-US" altLang="en-US" sz="1400" smtClean="0"/>
          </a:p>
          <a:p>
            <a:r>
              <a:rPr lang="en-US" altLang="en-US" sz="1400" smtClean="0"/>
              <a:t>Countless studies demonstrate that students with parents actively involved in their education at home and school are more likely to earn higher grades and test scores, enroll in higher-level programs, graduate from high school, and go on to post-secondary education. </a:t>
            </a:r>
          </a:p>
          <a:p>
            <a:r>
              <a:rPr lang="en-US" altLang="en-US" sz="1400" i="1" smtClean="0"/>
              <a:t>Beyond the Bake Sale (2007)</a:t>
            </a:r>
            <a:r>
              <a:rPr lang="en-US" altLang="en-US" sz="1400" smtClean="0"/>
              <a:t> shows how to form these essential partnerships and how to make them work.</a:t>
            </a:r>
          </a:p>
        </p:txBody>
      </p:sp>
      <p:pic>
        <p:nvPicPr>
          <p:cNvPr id="34820" name="Picture 5" descr="Image resul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03288" y="1905000"/>
            <a:ext cx="3417887" cy="4271963"/>
          </a:xfrm>
          <a:noFill/>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otable">
  <a:themeElements>
    <a:clrScheme name="Custom 1">
      <a:dk1>
        <a:sysClr val="windowText" lastClr="000000"/>
      </a:dk1>
      <a:lt1>
        <a:sysClr val="window" lastClr="FFFFFF"/>
      </a:lt1>
      <a:dk2>
        <a:srgbClr val="212121"/>
      </a:dk2>
      <a:lt2>
        <a:srgbClr val="636363"/>
      </a:lt2>
      <a:accent1>
        <a:srgbClr val="0070C0"/>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922</TotalTime>
  <Words>2460</Words>
  <Application>Microsoft Office PowerPoint</Application>
  <PresentationFormat>On-screen Show (4:3)</PresentationFormat>
  <Paragraphs>179</Paragraphs>
  <Slides>23</Slides>
  <Notes>23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Arial</vt:lpstr>
      <vt:lpstr>Arial Narrow</vt:lpstr>
      <vt:lpstr>Calibri</vt:lpstr>
      <vt:lpstr>Calibri Light</vt:lpstr>
      <vt:lpstr>Century Gothic</vt:lpstr>
      <vt:lpstr>Cooper Black</vt:lpstr>
      <vt:lpstr>Footlight MT Light</vt:lpstr>
      <vt:lpstr>Rage Italic</vt:lpstr>
      <vt:lpstr>Times New Roman</vt:lpstr>
      <vt:lpstr>Tw Cen MT Condensed</vt:lpstr>
      <vt:lpstr>Wingdings 2</vt:lpstr>
      <vt:lpstr>Office Theme</vt:lpstr>
      <vt:lpstr>Quotable</vt:lpstr>
      <vt:lpstr>Additional Resources</vt:lpstr>
      <vt:lpstr>PowerPoint Presentation</vt:lpstr>
      <vt:lpstr>Icons Used in Presentation</vt:lpstr>
      <vt:lpstr>This module addresses:</vt:lpstr>
      <vt:lpstr>Powerful Partnerships</vt:lpstr>
      <vt:lpstr>Handbook on: Family and Community Engagement</vt:lpstr>
      <vt:lpstr>Organizing Schools for Improvement</vt:lpstr>
      <vt:lpstr>A New Wave of Evidence</vt:lpstr>
      <vt:lpstr>Beyond the Bake Sale</vt:lpstr>
      <vt:lpstr>School, Family, and Community Partnerships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C Allen</dc:creator>
  <cp:lastModifiedBy>Kevin Davis</cp:lastModifiedBy>
  <cp:revision>77</cp:revision>
  <dcterms:created xsi:type="dcterms:W3CDTF">2014-12-05T18:31:39Z</dcterms:created>
  <dcterms:modified xsi:type="dcterms:W3CDTF">2017-08-23T14:14:09Z</dcterms:modified>
</cp:coreProperties>
</file>