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4"/>
  </p:sldMasterIdLst>
  <p:notesMasterIdLst>
    <p:notesMasterId r:id="rId31"/>
  </p:notesMasterIdLst>
  <p:sldIdLst>
    <p:sldId id="256" r:id="rId5"/>
    <p:sldId id="279" r:id="rId6"/>
    <p:sldId id="257" r:id="rId7"/>
    <p:sldId id="259" r:id="rId8"/>
    <p:sldId id="278" r:id="rId9"/>
    <p:sldId id="274" r:id="rId10"/>
    <p:sldId id="276" r:id="rId11"/>
    <p:sldId id="277" r:id="rId12"/>
    <p:sldId id="260" r:id="rId13"/>
    <p:sldId id="261" r:id="rId14"/>
    <p:sldId id="275" r:id="rId15"/>
    <p:sldId id="280" r:id="rId16"/>
    <p:sldId id="281" r:id="rId17"/>
    <p:sldId id="282" r:id="rId18"/>
    <p:sldId id="262" r:id="rId19"/>
    <p:sldId id="263" r:id="rId20"/>
    <p:sldId id="264" r:id="rId21"/>
    <p:sldId id="265" r:id="rId22"/>
    <p:sldId id="309" r:id="rId23"/>
    <p:sldId id="267" r:id="rId24"/>
    <p:sldId id="268" r:id="rId25"/>
    <p:sldId id="269" r:id="rId26"/>
    <p:sldId id="270" r:id="rId27"/>
    <p:sldId id="272" r:id="rId28"/>
    <p:sldId id="271" r:id="rId29"/>
    <p:sldId id="273" r:id="rId3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91FDE-5D32-45F3-A792-536C778D85AB}" v="6" dt="2020-09-09T16:15:18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5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Groff" userId="8393120017da127a" providerId="LiveId" clId="{EEE91FDE-5D32-45F3-A792-536C778D85AB}"/>
    <pc:docChg chg="custSel delSld modSld">
      <pc:chgData name="Jane Groff" userId="8393120017da127a" providerId="LiveId" clId="{EEE91FDE-5D32-45F3-A792-536C778D85AB}" dt="2020-09-25T16:34:34.379" v="687" actId="20577"/>
      <pc:docMkLst>
        <pc:docMk/>
      </pc:docMkLst>
      <pc:sldChg chg="modSp mod">
        <pc:chgData name="Jane Groff" userId="8393120017da127a" providerId="LiveId" clId="{EEE91FDE-5D32-45F3-A792-536C778D85AB}" dt="2020-09-09T16:10:41.595" v="205" actId="5793"/>
        <pc:sldMkLst>
          <pc:docMk/>
          <pc:sldMk cId="2251277262" sldId="260"/>
        </pc:sldMkLst>
        <pc:spChg chg="mod">
          <ac:chgData name="Jane Groff" userId="8393120017da127a" providerId="LiveId" clId="{EEE91FDE-5D32-45F3-A792-536C778D85AB}" dt="2020-09-09T16:10:41.595" v="205" actId="5793"/>
          <ac:spMkLst>
            <pc:docMk/>
            <pc:sldMk cId="2251277262" sldId="260"/>
            <ac:spMk id="3" creationId="{00000000-0000-0000-0000-000000000000}"/>
          </ac:spMkLst>
        </pc:spChg>
      </pc:sldChg>
      <pc:sldChg chg="addSp delSp modSp mod">
        <pc:chgData name="Jane Groff" userId="8393120017da127a" providerId="LiveId" clId="{EEE91FDE-5D32-45F3-A792-536C778D85AB}" dt="2020-09-09T16:18:30.893" v="518" actId="1076"/>
        <pc:sldMkLst>
          <pc:docMk/>
          <pc:sldMk cId="3368332755" sldId="273"/>
        </pc:sldMkLst>
        <pc:spChg chg="mod">
          <ac:chgData name="Jane Groff" userId="8393120017da127a" providerId="LiveId" clId="{EEE91FDE-5D32-45F3-A792-536C778D85AB}" dt="2020-09-09T16:15:18.374" v="483" actId="20577"/>
          <ac:spMkLst>
            <pc:docMk/>
            <pc:sldMk cId="3368332755" sldId="273"/>
            <ac:spMk id="2" creationId="{00000000-0000-0000-0000-000000000000}"/>
          </ac:spMkLst>
        </pc:spChg>
        <pc:spChg chg="mod">
          <ac:chgData name="Jane Groff" userId="8393120017da127a" providerId="LiveId" clId="{EEE91FDE-5D32-45F3-A792-536C778D85AB}" dt="2020-09-09T16:13:02.709" v="356" actId="255"/>
          <ac:spMkLst>
            <pc:docMk/>
            <pc:sldMk cId="3368332755" sldId="273"/>
            <ac:spMk id="3" creationId="{00000000-0000-0000-0000-000000000000}"/>
          </ac:spMkLst>
        </pc:spChg>
        <pc:spChg chg="del mod">
          <ac:chgData name="Jane Groff" userId="8393120017da127a" providerId="LiveId" clId="{EEE91FDE-5D32-45F3-A792-536C778D85AB}" dt="2020-09-09T16:13:41.759" v="433" actId="478"/>
          <ac:spMkLst>
            <pc:docMk/>
            <pc:sldMk cId="3368332755" sldId="273"/>
            <ac:spMk id="10" creationId="{7C659C6E-8B70-4F67-9331-5374519E969D}"/>
          </ac:spMkLst>
        </pc:spChg>
        <pc:picChg chg="del">
          <ac:chgData name="Jane Groff" userId="8393120017da127a" providerId="LiveId" clId="{EEE91FDE-5D32-45F3-A792-536C778D85AB}" dt="2020-09-09T16:13:07.700" v="357" actId="21"/>
          <ac:picMkLst>
            <pc:docMk/>
            <pc:sldMk cId="3368332755" sldId="273"/>
            <ac:picMk id="5" creationId="{00000000-0000-0000-0000-000000000000}"/>
          </ac:picMkLst>
        </pc:picChg>
        <pc:picChg chg="del">
          <ac:chgData name="Jane Groff" userId="8393120017da127a" providerId="LiveId" clId="{EEE91FDE-5D32-45F3-A792-536C778D85AB}" dt="2020-09-09T16:13:14.708" v="359" actId="21"/>
          <ac:picMkLst>
            <pc:docMk/>
            <pc:sldMk cId="3368332755" sldId="273"/>
            <ac:picMk id="6" creationId="{00000000-0000-0000-0000-000000000000}"/>
          </ac:picMkLst>
        </pc:picChg>
        <pc:picChg chg="add mod">
          <ac:chgData name="Jane Groff" userId="8393120017da127a" providerId="LiveId" clId="{EEE91FDE-5D32-45F3-A792-536C778D85AB}" dt="2020-09-09T16:18:29.561" v="517" actId="1076"/>
          <ac:picMkLst>
            <pc:docMk/>
            <pc:sldMk cId="3368332755" sldId="273"/>
            <ac:picMk id="7" creationId="{BE0D248E-1BC0-4A4E-A288-6E4314178217}"/>
          </ac:picMkLst>
        </pc:picChg>
        <pc:picChg chg="del">
          <ac:chgData name="Jane Groff" userId="8393120017da127a" providerId="LiveId" clId="{EEE91FDE-5D32-45F3-A792-536C778D85AB}" dt="2020-09-09T16:13:10.103" v="358" actId="21"/>
          <ac:picMkLst>
            <pc:docMk/>
            <pc:sldMk cId="3368332755" sldId="273"/>
            <ac:picMk id="8" creationId="{19A9C832-097A-4B65-8B6A-E7DCEF1048DD}"/>
          </ac:picMkLst>
        </pc:picChg>
        <pc:picChg chg="add mod">
          <ac:chgData name="Jane Groff" userId="8393120017da127a" providerId="LiveId" clId="{EEE91FDE-5D32-45F3-A792-536C778D85AB}" dt="2020-09-09T16:18:30.893" v="518" actId="1076"/>
          <ac:picMkLst>
            <pc:docMk/>
            <pc:sldMk cId="3368332755" sldId="273"/>
            <ac:picMk id="11" creationId="{2B3D671A-DFC9-429E-B0A1-EF4986A2B308}"/>
          </ac:picMkLst>
        </pc:picChg>
      </pc:sldChg>
      <pc:sldChg chg="delSp modSp mod">
        <pc:chgData name="Jane Groff" userId="8393120017da127a" providerId="LiveId" clId="{EEE91FDE-5D32-45F3-A792-536C778D85AB}" dt="2020-09-25T16:33:50.975" v="616" actId="21"/>
        <pc:sldMkLst>
          <pc:docMk/>
          <pc:sldMk cId="1639695034" sldId="274"/>
        </pc:sldMkLst>
        <pc:spChg chg="mod">
          <ac:chgData name="Jane Groff" userId="8393120017da127a" providerId="LiveId" clId="{EEE91FDE-5D32-45F3-A792-536C778D85AB}" dt="2020-09-09T16:17:29.959" v="501" actId="14100"/>
          <ac:spMkLst>
            <pc:docMk/>
            <pc:sldMk cId="1639695034" sldId="274"/>
            <ac:spMk id="3" creationId="{999A20E4-907D-4810-BE14-C1524685178F}"/>
          </ac:spMkLst>
        </pc:spChg>
        <pc:spChg chg="del mod">
          <ac:chgData name="Jane Groff" userId="8393120017da127a" providerId="LiveId" clId="{EEE91FDE-5D32-45F3-A792-536C778D85AB}" dt="2020-09-25T16:33:50.975" v="616" actId="21"/>
          <ac:spMkLst>
            <pc:docMk/>
            <pc:sldMk cId="1639695034" sldId="274"/>
            <ac:spMk id="7" creationId="{6A830A3C-5A8B-4BCA-9116-F8927E921667}"/>
          </ac:spMkLst>
        </pc:spChg>
      </pc:sldChg>
      <pc:sldChg chg="modSp mod">
        <pc:chgData name="Jane Groff" userId="8393120017da127a" providerId="LiveId" clId="{EEE91FDE-5D32-45F3-A792-536C778D85AB}" dt="2020-09-25T16:34:15.323" v="655" actId="20577"/>
        <pc:sldMkLst>
          <pc:docMk/>
          <pc:sldMk cId="537334690" sldId="276"/>
        </pc:sldMkLst>
        <pc:spChg chg="mod">
          <ac:chgData name="Jane Groff" userId="8393120017da127a" providerId="LiveId" clId="{EEE91FDE-5D32-45F3-A792-536C778D85AB}" dt="2020-09-25T16:34:15.323" v="655" actId="20577"/>
          <ac:spMkLst>
            <pc:docMk/>
            <pc:sldMk cId="537334690" sldId="276"/>
            <ac:spMk id="3" creationId="{83059ECD-EE18-4334-9F39-924BFCC71A8E}"/>
          </ac:spMkLst>
        </pc:spChg>
      </pc:sldChg>
      <pc:sldChg chg="modSp mod">
        <pc:chgData name="Jane Groff" userId="8393120017da127a" providerId="LiveId" clId="{EEE91FDE-5D32-45F3-A792-536C778D85AB}" dt="2020-09-25T16:34:34.379" v="687" actId="20577"/>
        <pc:sldMkLst>
          <pc:docMk/>
          <pc:sldMk cId="1203734119" sldId="277"/>
        </pc:sldMkLst>
        <pc:spChg chg="mod">
          <ac:chgData name="Jane Groff" userId="8393120017da127a" providerId="LiveId" clId="{EEE91FDE-5D32-45F3-A792-536C778D85AB}" dt="2020-09-25T16:34:34.379" v="687" actId="20577"/>
          <ac:spMkLst>
            <pc:docMk/>
            <pc:sldMk cId="1203734119" sldId="277"/>
            <ac:spMk id="3" creationId="{227DE04E-F236-4549-B998-E1E10D3FDF96}"/>
          </ac:spMkLst>
        </pc:spChg>
      </pc:sldChg>
      <pc:sldChg chg="modSp mod">
        <pc:chgData name="Jane Groff" userId="8393120017da127a" providerId="LiveId" clId="{EEE91FDE-5D32-45F3-A792-536C778D85AB}" dt="2020-09-09T16:17:02.140" v="498" actId="20577"/>
        <pc:sldMkLst>
          <pc:docMk/>
          <pc:sldMk cId="4270433280" sldId="278"/>
        </pc:sldMkLst>
        <pc:spChg chg="mod">
          <ac:chgData name="Jane Groff" userId="8393120017da127a" providerId="LiveId" clId="{EEE91FDE-5D32-45F3-A792-536C778D85AB}" dt="2020-09-09T16:17:02.140" v="498" actId="20577"/>
          <ac:spMkLst>
            <pc:docMk/>
            <pc:sldMk cId="4270433280" sldId="278"/>
            <ac:spMk id="9" creationId="{76616355-5822-40D5-81CC-47102B68DD6A}"/>
          </ac:spMkLst>
        </pc:spChg>
      </pc:sldChg>
      <pc:sldChg chg="del">
        <pc:chgData name="Jane Groff" userId="8393120017da127a" providerId="LiveId" clId="{EEE91FDE-5D32-45F3-A792-536C778D85AB}" dt="2020-09-09T16:11:51.837" v="206" actId="2696"/>
        <pc:sldMkLst>
          <pc:docMk/>
          <pc:sldMk cId="660169376" sldId="2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0BBCA-2177-4E09-AC6F-C3E4FDF10FE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0B59B18-AA1F-42C4-8E19-036C6D28CFC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This PowerPoint can be used by KSDE to train LEAs and schools.</a:t>
          </a:r>
        </a:p>
      </dgm:t>
    </dgm:pt>
    <dgm:pt modelId="{3D430D6D-3788-4887-B41C-FAE3F1108B78}" type="parTrans" cxnId="{24333D82-0AEE-4113-B1E2-D9F766F2EF0D}">
      <dgm:prSet/>
      <dgm:spPr/>
      <dgm:t>
        <a:bodyPr/>
        <a:lstStyle/>
        <a:p>
          <a:endParaRPr lang="en-US"/>
        </a:p>
      </dgm:t>
    </dgm:pt>
    <dgm:pt modelId="{F2CE57A2-0731-40C0-B82A-9484AF7F06B6}" type="sibTrans" cxnId="{24333D82-0AEE-4113-B1E2-D9F766F2EF0D}">
      <dgm:prSet/>
      <dgm:spPr/>
      <dgm:t>
        <a:bodyPr/>
        <a:lstStyle/>
        <a:p>
          <a:endParaRPr lang="en-US"/>
        </a:p>
      </dgm:t>
    </dgm:pt>
    <dgm:pt modelId="{315AF710-9752-4BD4-9A63-707B2F34C96D}">
      <dgm:prSet/>
      <dgm:spPr/>
      <dgm:t>
        <a:bodyPr/>
        <a:lstStyle/>
        <a:p>
          <a:r>
            <a:rPr lang="en-US" u="none" dirty="0">
              <a:latin typeface="Calibri" panose="020F0502020204030204" pitchFamily="34" charset="0"/>
              <a:cs typeface="Calibri" panose="020F0502020204030204" pitchFamily="34" charset="0"/>
            </a:rPr>
            <a:t>This PowerPoint can also be given to LEAs and schools to use with their parents and families.  They should present the info at least through slide 17.  </a:t>
          </a:r>
        </a:p>
      </dgm:t>
    </dgm:pt>
    <dgm:pt modelId="{D9239EF4-3A88-4631-8EAD-E87268DD2028}" type="parTrans" cxnId="{DE5ED61A-3D11-4F0B-90A2-0B6DF7D68DAF}">
      <dgm:prSet/>
      <dgm:spPr/>
      <dgm:t>
        <a:bodyPr/>
        <a:lstStyle/>
        <a:p>
          <a:endParaRPr lang="en-US"/>
        </a:p>
      </dgm:t>
    </dgm:pt>
    <dgm:pt modelId="{98207BA2-5A16-4352-8D6E-0BAC9ECA91D7}" type="sibTrans" cxnId="{DE5ED61A-3D11-4F0B-90A2-0B6DF7D68DAF}">
      <dgm:prSet/>
      <dgm:spPr/>
      <dgm:t>
        <a:bodyPr/>
        <a:lstStyle/>
        <a:p>
          <a:endParaRPr lang="en-US"/>
        </a:p>
      </dgm:t>
    </dgm:pt>
    <dgm:pt modelId="{01DF0F70-2574-4846-9FAC-C7C76EE688DD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Slides 18-26 briefly describe the benefits of parent and family engagement with some activities that encourage conversation. </a:t>
          </a:r>
        </a:p>
      </dgm:t>
    </dgm:pt>
    <dgm:pt modelId="{7C980116-58B1-4EF0-B919-4C8A6BBBCADE}" type="parTrans" cxnId="{C0932A85-3AEE-4065-B87C-06D9E587D477}">
      <dgm:prSet/>
      <dgm:spPr/>
      <dgm:t>
        <a:bodyPr/>
        <a:lstStyle/>
        <a:p>
          <a:endParaRPr lang="en-US"/>
        </a:p>
      </dgm:t>
    </dgm:pt>
    <dgm:pt modelId="{076592C6-0CA6-4096-AEE8-E39AD08C1BBD}" type="sibTrans" cxnId="{C0932A85-3AEE-4065-B87C-06D9E587D477}">
      <dgm:prSet/>
      <dgm:spPr/>
      <dgm:t>
        <a:bodyPr/>
        <a:lstStyle/>
        <a:p>
          <a:endParaRPr lang="en-US"/>
        </a:p>
      </dgm:t>
    </dgm:pt>
    <dgm:pt modelId="{7C45DA5A-C313-4D5C-A7E2-E053A1B0826C}" type="pres">
      <dgm:prSet presAssocID="{F540BBCA-2177-4E09-AC6F-C3E4FDF10FE2}" presName="linear" presStyleCnt="0">
        <dgm:presLayoutVars>
          <dgm:animLvl val="lvl"/>
          <dgm:resizeHandles val="exact"/>
        </dgm:presLayoutVars>
      </dgm:prSet>
      <dgm:spPr/>
    </dgm:pt>
    <dgm:pt modelId="{D9774240-E835-4976-9E73-B97D145AC37D}" type="pres">
      <dgm:prSet presAssocID="{90B59B18-AA1F-42C4-8E19-036C6D28CFC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1047BD-6113-444E-AF7D-91DB7CFC9E4F}" type="pres">
      <dgm:prSet presAssocID="{F2CE57A2-0731-40C0-B82A-9484AF7F06B6}" presName="spacer" presStyleCnt="0"/>
      <dgm:spPr/>
    </dgm:pt>
    <dgm:pt modelId="{EDF6BD8A-C629-42E6-9557-25C08881DB61}" type="pres">
      <dgm:prSet presAssocID="{315AF710-9752-4BD4-9A63-707B2F34C9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F928CC-D3B8-44EF-A40F-27C0C8B17E42}" type="pres">
      <dgm:prSet presAssocID="{98207BA2-5A16-4352-8D6E-0BAC9ECA91D7}" presName="spacer" presStyleCnt="0"/>
      <dgm:spPr/>
    </dgm:pt>
    <dgm:pt modelId="{8DD5C402-9521-40D2-8381-9AD8C08924E6}" type="pres">
      <dgm:prSet presAssocID="{01DF0F70-2574-4846-9FAC-C7C76EE688D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5ED61A-3D11-4F0B-90A2-0B6DF7D68DAF}" srcId="{F540BBCA-2177-4E09-AC6F-C3E4FDF10FE2}" destId="{315AF710-9752-4BD4-9A63-707B2F34C96D}" srcOrd="1" destOrd="0" parTransId="{D9239EF4-3A88-4631-8EAD-E87268DD2028}" sibTransId="{98207BA2-5A16-4352-8D6E-0BAC9ECA91D7}"/>
    <dgm:cxn modelId="{24333D82-0AEE-4113-B1E2-D9F766F2EF0D}" srcId="{F540BBCA-2177-4E09-AC6F-C3E4FDF10FE2}" destId="{90B59B18-AA1F-42C4-8E19-036C6D28CFC1}" srcOrd="0" destOrd="0" parTransId="{3D430D6D-3788-4887-B41C-FAE3F1108B78}" sibTransId="{F2CE57A2-0731-40C0-B82A-9484AF7F06B6}"/>
    <dgm:cxn modelId="{C0932A85-3AEE-4065-B87C-06D9E587D477}" srcId="{F540BBCA-2177-4E09-AC6F-C3E4FDF10FE2}" destId="{01DF0F70-2574-4846-9FAC-C7C76EE688DD}" srcOrd="2" destOrd="0" parTransId="{7C980116-58B1-4EF0-B919-4C8A6BBBCADE}" sibTransId="{076592C6-0CA6-4096-AEE8-E39AD08C1BBD}"/>
    <dgm:cxn modelId="{7D833894-2E2D-4261-8CD0-792790D05520}" type="presOf" srcId="{90B59B18-AA1F-42C4-8E19-036C6D28CFC1}" destId="{D9774240-E835-4976-9E73-B97D145AC37D}" srcOrd="0" destOrd="0" presId="urn:microsoft.com/office/officeart/2005/8/layout/vList2"/>
    <dgm:cxn modelId="{A62163A3-3995-462B-AB2C-6C2550738463}" type="presOf" srcId="{01DF0F70-2574-4846-9FAC-C7C76EE688DD}" destId="{8DD5C402-9521-40D2-8381-9AD8C08924E6}" srcOrd="0" destOrd="0" presId="urn:microsoft.com/office/officeart/2005/8/layout/vList2"/>
    <dgm:cxn modelId="{7BB445E6-B506-401F-B8F8-91B3551188F5}" type="presOf" srcId="{F540BBCA-2177-4E09-AC6F-C3E4FDF10FE2}" destId="{7C45DA5A-C313-4D5C-A7E2-E053A1B0826C}" srcOrd="0" destOrd="0" presId="urn:microsoft.com/office/officeart/2005/8/layout/vList2"/>
    <dgm:cxn modelId="{71702BF3-D01B-4793-8A79-AF2CCDEB443B}" type="presOf" srcId="{315AF710-9752-4BD4-9A63-707B2F34C96D}" destId="{EDF6BD8A-C629-42E6-9557-25C08881DB61}" srcOrd="0" destOrd="0" presId="urn:microsoft.com/office/officeart/2005/8/layout/vList2"/>
    <dgm:cxn modelId="{967B7CFA-71AB-420F-B3CE-A33434CCEE79}" type="presParOf" srcId="{7C45DA5A-C313-4D5C-A7E2-E053A1B0826C}" destId="{D9774240-E835-4976-9E73-B97D145AC37D}" srcOrd="0" destOrd="0" presId="urn:microsoft.com/office/officeart/2005/8/layout/vList2"/>
    <dgm:cxn modelId="{4A844F87-772D-4B9E-A843-EA6045F5AD18}" type="presParOf" srcId="{7C45DA5A-C313-4D5C-A7E2-E053A1B0826C}" destId="{131047BD-6113-444E-AF7D-91DB7CFC9E4F}" srcOrd="1" destOrd="0" presId="urn:microsoft.com/office/officeart/2005/8/layout/vList2"/>
    <dgm:cxn modelId="{602F9DB0-F403-4ED0-B7E1-D0586FD10DCE}" type="presParOf" srcId="{7C45DA5A-C313-4D5C-A7E2-E053A1B0826C}" destId="{EDF6BD8A-C629-42E6-9557-25C08881DB61}" srcOrd="2" destOrd="0" presId="urn:microsoft.com/office/officeart/2005/8/layout/vList2"/>
    <dgm:cxn modelId="{83154932-1DD6-494B-B57F-7196C0130FCE}" type="presParOf" srcId="{7C45DA5A-C313-4D5C-A7E2-E053A1B0826C}" destId="{68F928CC-D3B8-44EF-A40F-27C0C8B17E42}" srcOrd="3" destOrd="0" presId="urn:microsoft.com/office/officeart/2005/8/layout/vList2"/>
    <dgm:cxn modelId="{E309748C-B186-4A64-8D07-05B1E96D6C22}" type="presParOf" srcId="{7C45DA5A-C313-4D5C-A7E2-E053A1B0826C}" destId="{8DD5C402-9521-40D2-8381-9AD8C08924E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06B700-0A6A-4445-9047-3A7DFEA1C91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6C6BD2-F47E-4A21-9A68-98579D112534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Inform about</a:t>
          </a:r>
        </a:p>
      </dgm:t>
    </dgm:pt>
    <dgm:pt modelId="{DFC9231B-7D9B-4127-AADC-23F2BA672B60}" type="parTrans" cxnId="{D8D1F04A-A75B-446E-89AB-3CC0FFDA8839}">
      <dgm:prSet/>
      <dgm:spPr/>
      <dgm:t>
        <a:bodyPr/>
        <a:lstStyle/>
        <a:p>
          <a:endParaRPr lang="en-US"/>
        </a:p>
      </dgm:t>
    </dgm:pt>
    <dgm:pt modelId="{AAB444B6-940A-47A6-B04F-6525310A5368}" type="sibTrans" cxnId="{D8D1F04A-A75B-446E-89AB-3CC0FFDA8839}">
      <dgm:prSet/>
      <dgm:spPr/>
      <dgm:t>
        <a:bodyPr/>
        <a:lstStyle/>
        <a:p>
          <a:endParaRPr lang="en-US"/>
        </a:p>
      </dgm:t>
    </dgm:pt>
    <dgm:pt modelId="{209D0CC0-87A5-4757-91A9-F87C1D14F525}">
      <dgm:prSet custT="1"/>
      <dgm:spPr/>
      <dgm:t>
        <a:bodyPr/>
        <a:lstStyle/>
        <a:p>
          <a:r>
            <a:rPr lang="en-US" sz="2400" dirty="0">
              <a:latin typeface="Calibri Light" panose="020F0302020204030204" pitchFamily="34" charset="0"/>
              <a:cs typeface="Calibri Light" panose="020F0302020204030204" pitchFamily="34" charset="0"/>
            </a:rPr>
            <a:t>Inform about the opportunity for additional parent meetings and flexible meeting times – meeting at morning or evening or other convenient times, and funds may be available to assist with transportation or childcare </a:t>
          </a:r>
        </a:p>
      </dgm:t>
    </dgm:pt>
    <dgm:pt modelId="{36B24372-B97A-45A0-AE18-C82E5387C95F}" type="parTrans" cxnId="{AFB81DEC-480E-409F-8B66-D26BCD72180F}">
      <dgm:prSet/>
      <dgm:spPr/>
      <dgm:t>
        <a:bodyPr/>
        <a:lstStyle/>
        <a:p>
          <a:endParaRPr lang="en-US"/>
        </a:p>
      </dgm:t>
    </dgm:pt>
    <dgm:pt modelId="{50754F28-3ED7-41EB-B0D6-CFAE9353B10E}" type="sibTrans" cxnId="{AFB81DEC-480E-409F-8B66-D26BCD72180F}">
      <dgm:prSet/>
      <dgm:spPr/>
      <dgm:t>
        <a:bodyPr/>
        <a:lstStyle/>
        <a:p>
          <a:endParaRPr lang="en-US"/>
        </a:p>
      </dgm:t>
    </dgm:pt>
    <dgm:pt modelId="{62E30824-E625-47FF-AAEE-F082A3BAB7E0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Appropriate</a:t>
          </a:r>
        </a:p>
      </dgm:t>
    </dgm:pt>
    <dgm:pt modelId="{1299E3B6-3CB6-4F49-BC63-383DCBF08868}" type="parTrans" cxnId="{CE1D2DA7-4A6D-4D08-8BDB-8517405409A1}">
      <dgm:prSet/>
      <dgm:spPr/>
      <dgm:t>
        <a:bodyPr/>
        <a:lstStyle/>
        <a:p>
          <a:endParaRPr lang="en-US"/>
        </a:p>
      </dgm:t>
    </dgm:pt>
    <dgm:pt modelId="{3FFB1890-27D9-4309-887F-E7A26C3F3EAB}" type="sibTrans" cxnId="{CE1D2DA7-4A6D-4D08-8BDB-8517405409A1}">
      <dgm:prSet/>
      <dgm:spPr/>
      <dgm:t>
        <a:bodyPr/>
        <a:lstStyle/>
        <a:p>
          <a:endParaRPr lang="en-US"/>
        </a:p>
      </dgm:t>
    </dgm:pt>
    <dgm:pt modelId="{D42AF2AC-97AC-4CFE-BC80-4A41F1A255E4}">
      <dgm:prSet custT="1"/>
      <dgm:spPr/>
      <dgm:t>
        <a:bodyPr/>
        <a:lstStyle/>
        <a:p>
          <a:r>
            <a:rPr lang="en-US" sz="2400" dirty="0">
              <a:latin typeface="Calibri Light" panose="020F0302020204030204" pitchFamily="34" charset="0"/>
              <a:cs typeface="Calibri Light" panose="020F0302020204030204" pitchFamily="34" charset="0"/>
            </a:rPr>
            <a:t>If requested by parents, as appropriate, to meet in reference to decisions relating to the education of their children</a:t>
          </a:r>
        </a:p>
      </dgm:t>
    </dgm:pt>
    <dgm:pt modelId="{3A3109A9-FC71-4DB3-9041-665949D2BCEB}" type="parTrans" cxnId="{DA8DD273-3302-4F59-9A4A-0F6DC7D37A38}">
      <dgm:prSet/>
      <dgm:spPr/>
      <dgm:t>
        <a:bodyPr/>
        <a:lstStyle/>
        <a:p>
          <a:endParaRPr lang="en-US"/>
        </a:p>
      </dgm:t>
    </dgm:pt>
    <dgm:pt modelId="{43CC715C-11C9-46EE-BDFF-BE9865FF9EAA}" type="sibTrans" cxnId="{DA8DD273-3302-4F59-9A4A-0F6DC7D37A38}">
      <dgm:prSet/>
      <dgm:spPr/>
      <dgm:t>
        <a:bodyPr/>
        <a:lstStyle/>
        <a:p>
          <a:endParaRPr lang="en-US"/>
        </a:p>
      </dgm:t>
    </dgm:pt>
    <dgm:pt modelId="{83B57489-5859-4A91-9B4A-AB6B6EFBE868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Provide</a:t>
          </a:r>
        </a:p>
      </dgm:t>
    </dgm:pt>
    <dgm:pt modelId="{1BF14A89-69DA-4D08-99E5-3B4A7CF92845}" type="parTrans" cxnId="{54C7C98A-A625-44BE-A82E-6CA859B60E16}">
      <dgm:prSet/>
      <dgm:spPr/>
      <dgm:t>
        <a:bodyPr/>
        <a:lstStyle/>
        <a:p>
          <a:endParaRPr lang="en-US"/>
        </a:p>
      </dgm:t>
    </dgm:pt>
    <dgm:pt modelId="{AA844820-8FD6-4DC8-AE23-559A02BDBDDE}" type="sibTrans" cxnId="{54C7C98A-A625-44BE-A82E-6CA859B60E16}">
      <dgm:prSet/>
      <dgm:spPr/>
      <dgm:t>
        <a:bodyPr/>
        <a:lstStyle/>
        <a:p>
          <a:endParaRPr lang="en-US"/>
        </a:p>
      </dgm:t>
    </dgm:pt>
    <dgm:pt modelId="{28E3CD73-A845-438E-AAE1-C7A947E924CD}">
      <dgm:prSet custT="1"/>
      <dgm:spPr/>
      <dgm:t>
        <a:bodyPr/>
        <a:lstStyle/>
        <a:p>
          <a:r>
            <a:rPr lang="en-US" sz="2400" dirty="0">
              <a:latin typeface="Calibri Light" panose="020F0302020204030204" pitchFamily="34" charset="0"/>
              <a:cs typeface="Calibri Light" panose="020F0302020204030204" pitchFamily="34" charset="0"/>
            </a:rPr>
            <a:t>Provide parents and families with parent and family engagement training session dates and times, if scheduled</a:t>
          </a:r>
        </a:p>
      </dgm:t>
    </dgm:pt>
    <dgm:pt modelId="{5EED2B98-9302-4C27-B10C-7365941490A0}" type="parTrans" cxnId="{CCCDA976-28E8-4747-8E6C-C30F527F9F4B}">
      <dgm:prSet/>
      <dgm:spPr/>
      <dgm:t>
        <a:bodyPr/>
        <a:lstStyle/>
        <a:p>
          <a:endParaRPr lang="en-US"/>
        </a:p>
      </dgm:t>
    </dgm:pt>
    <dgm:pt modelId="{1EAF349D-CD3E-48DD-BE93-41FA7477CD95}" type="sibTrans" cxnId="{CCCDA976-28E8-4747-8E6C-C30F527F9F4B}">
      <dgm:prSet/>
      <dgm:spPr/>
      <dgm:t>
        <a:bodyPr/>
        <a:lstStyle/>
        <a:p>
          <a:endParaRPr lang="en-US"/>
        </a:p>
      </dgm:t>
    </dgm:pt>
    <dgm:pt modelId="{1D8DF10D-7B0D-4BF5-9A6D-BF202E343103}">
      <dgm:prSet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Distribute</a:t>
          </a:r>
        </a:p>
      </dgm:t>
    </dgm:pt>
    <dgm:pt modelId="{B8941BE0-B4D9-487B-BF6E-3AAB1E9E7336}" type="parTrans" cxnId="{79241D1D-7572-4A20-8C0C-E28902535349}">
      <dgm:prSet/>
      <dgm:spPr/>
      <dgm:t>
        <a:bodyPr/>
        <a:lstStyle/>
        <a:p>
          <a:endParaRPr lang="en-US"/>
        </a:p>
      </dgm:t>
    </dgm:pt>
    <dgm:pt modelId="{D5202389-32BE-4478-9519-7EE58CEA41CB}" type="sibTrans" cxnId="{79241D1D-7572-4A20-8C0C-E28902535349}">
      <dgm:prSet/>
      <dgm:spPr/>
      <dgm:t>
        <a:bodyPr/>
        <a:lstStyle/>
        <a:p>
          <a:endParaRPr lang="en-US"/>
        </a:p>
      </dgm:t>
    </dgm:pt>
    <dgm:pt modelId="{920664BE-B2E5-4600-9BDD-EB4876CFB13E}">
      <dgm:prSet custT="1"/>
      <dgm:spPr/>
      <dgm:t>
        <a:bodyPr/>
        <a:lstStyle/>
        <a:p>
          <a:r>
            <a:rPr lang="en-US" sz="2400" dirty="0">
              <a:latin typeface="Calibri Light" panose="020F0302020204030204" pitchFamily="34" charset="0"/>
              <a:cs typeface="Calibri Light" panose="020F0302020204030204" pitchFamily="34" charset="0"/>
            </a:rPr>
            <a:t>Distribute materials for home learning activities, if available</a:t>
          </a:r>
        </a:p>
      </dgm:t>
    </dgm:pt>
    <dgm:pt modelId="{EB3E226B-B721-4860-B65F-2C275588F723}" type="parTrans" cxnId="{6A937336-26C9-45C7-934C-640A22FA12A6}">
      <dgm:prSet/>
      <dgm:spPr/>
      <dgm:t>
        <a:bodyPr/>
        <a:lstStyle/>
        <a:p>
          <a:endParaRPr lang="en-US"/>
        </a:p>
      </dgm:t>
    </dgm:pt>
    <dgm:pt modelId="{EABCAD68-12CD-4212-A831-680206D7DABB}" type="sibTrans" cxnId="{6A937336-26C9-45C7-934C-640A22FA12A6}">
      <dgm:prSet/>
      <dgm:spPr/>
      <dgm:t>
        <a:bodyPr/>
        <a:lstStyle/>
        <a:p>
          <a:endParaRPr lang="en-US"/>
        </a:p>
      </dgm:t>
    </dgm:pt>
    <dgm:pt modelId="{E9A1CC68-C5C7-429B-B636-D84E3840DB14}" type="pres">
      <dgm:prSet presAssocID="{1F06B700-0A6A-4445-9047-3A7DFEA1C91D}" presName="linear" presStyleCnt="0">
        <dgm:presLayoutVars>
          <dgm:animLvl val="lvl"/>
          <dgm:resizeHandles val="exact"/>
        </dgm:presLayoutVars>
      </dgm:prSet>
      <dgm:spPr/>
    </dgm:pt>
    <dgm:pt modelId="{24988533-1F14-4290-9E7C-B2C379712866}" type="pres">
      <dgm:prSet presAssocID="{8C6C6BD2-F47E-4A21-9A68-98579D11253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B821A1-97E0-427D-A46B-B8E1D6FD8171}" type="pres">
      <dgm:prSet presAssocID="{8C6C6BD2-F47E-4A21-9A68-98579D112534}" presName="childText" presStyleLbl="revTx" presStyleIdx="0" presStyleCnt="4">
        <dgm:presLayoutVars>
          <dgm:bulletEnabled val="1"/>
        </dgm:presLayoutVars>
      </dgm:prSet>
      <dgm:spPr/>
    </dgm:pt>
    <dgm:pt modelId="{407A7CFB-64C7-4C2C-B767-FE79A2F2FF18}" type="pres">
      <dgm:prSet presAssocID="{62E30824-E625-47FF-AAEE-F082A3BAB7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B4AB99-373F-4521-AF30-6DB3333C673A}" type="pres">
      <dgm:prSet presAssocID="{62E30824-E625-47FF-AAEE-F082A3BAB7E0}" presName="childText" presStyleLbl="revTx" presStyleIdx="1" presStyleCnt="4">
        <dgm:presLayoutVars>
          <dgm:bulletEnabled val="1"/>
        </dgm:presLayoutVars>
      </dgm:prSet>
      <dgm:spPr/>
    </dgm:pt>
    <dgm:pt modelId="{4499ACA7-1209-4C7F-9103-C1343C98ACFB}" type="pres">
      <dgm:prSet presAssocID="{83B57489-5859-4A91-9B4A-AB6B6EFBE8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1017AA1-D751-4F4F-AF64-BC4BA2923B62}" type="pres">
      <dgm:prSet presAssocID="{83B57489-5859-4A91-9B4A-AB6B6EFBE868}" presName="childText" presStyleLbl="revTx" presStyleIdx="2" presStyleCnt="4">
        <dgm:presLayoutVars>
          <dgm:bulletEnabled val="1"/>
        </dgm:presLayoutVars>
      </dgm:prSet>
      <dgm:spPr/>
    </dgm:pt>
    <dgm:pt modelId="{8C877AA0-DF57-48F1-9ECF-81E15D1D0D7A}" type="pres">
      <dgm:prSet presAssocID="{1D8DF10D-7B0D-4BF5-9A6D-BF202E34310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E11FBE2-93A4-44DB-9F4C-0D69783902CB}" type="pres">
      <dgm:prSet presAssocID="{1D8DF10D-7B0D-4BF5-9A6D-BF202E34310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C2DFFB1A-E752-4A5C-8584-2DEE95612E46}" type="presOf" srcId="{83B57489-5859-4A91-9B4A-AB6B6EFBE868}" destId="{4499ACA7-1209-4C7F-9103-C1343C98ACFB}" srcOrd="0" destOrd="0" presId="urn:microsoft.com/office/officeart/2005/8/layout/vList2"/>
    <dgm:cxn modelId="{79241D1D-7572-4A20-8C0C-E28902535349}" srcId="{1F06B700-0A6A-4445-9047-3A7DFEA1C91D}" destId="{1D8DF10D-7B0D-4BF5-9A6D-BF202E343103}" srcOrd="3" destOrd="0" parTransId="{B8941BE0-B4D9-487B-BF6E-3AAB1E9E7336}" sibTransId="{D5202389-32BE-4478-9519-7EE58CEA41CB}"/>
    <dgm:cxn modelId="{68BE441E-3092-4C1F-BDA0-51F4B52BC43D}" type="presOf" srcId="{1F06B700-0A6A-4445-9047-3A7DFEA1C91D}" destId="{E9A1CC68-C5C7-429B-B636-D84E3840DB14}" srcOrd="0" destOrd="0" presId="urn:microsoft.com/office/officeart/2005/8/layout/vList2"/>
    <dgm:cxn modelId="{6A937336-26C9-45C7-934C-640A22FA12A6}" srcId="{1D8DF10D-7B0D-4BF5-9A6D-BF202E343103}" destId="{920664BE-B2E5-4600-9BDD-EB4876CFB13E}" srcOrd="0" destOrd="0" parTransId="{EB3E226B-B721-4860-B65F-2C275588F723}" sibTransId="{EABCAD68-12CD-4212-A831-680206D7DABB}"/>
    <dgm:cxn modelId="{0C84C367-5145-4C58-B505-66288C5A1914}" type="presOf" srcId="{62E30824-E625-47FF-AAEE-F082A3BAB7E0}" destId="{407A7CFB-64C7-4C2C-B767-FE79A2F2FF18}" srcOrd="0" destOrd="0" presId="urn:microsoft.com/office/officeart/2005/8/layout/vList2"/>
    <dgm:cxn modelId="{D8D1F04A-A75B-446E-89AB-3CC0FFDA8839}" srcId="{1F06B700-0A6A-4445-9047-3A7DFEA1C91D}" destId="{8C6C6BD2-F47E-4A21-9A68-98579D112534}" srcOrd="0" destOrd="0" parTransId="{DFC9231B-7D9B-4127-AADC-23F2BA672B60}" sibTransId="{AAB444B6-940A-47A6-B04F-6525310A5368}"/>
    <dgm:cxn modelId="{AF558250-372A-453E-8C36-9D330A93CDED}" type="presOf" srcId="{920664BE-B2E5-4600-9BDD-EB4876CFB13E}" destId="{4E11FBE2-93A4-44DB-9F4C-0D69783902CB}" srcOrd="0" destOrd="0" presId="urn:microsoft.com/office/officeart/2005/8/layout/vList2"/>
    <dgm:cxn modelId="{DA8DD273-3302-4F59-9A4A-0F6DC7D37A38}" srcId="{62E30824-E625-47FF-AAEE-F082A3BAB7E0}" destId="{D42AF2AC-97AC-4CFE-BC80-4A41F1A255E4}" srcOrd="0" destOrd="0" parTransId="{3A3109A9-FC71-4DB3-9041-665949D2BCEB}" sibTransId="{43CC715C-11C9-46EE-BDFF-BE9865FF9EAA}"/>
    <dgm:cxn modelId="{CCCDA976-28E8-4747-8E6C-C30F527F9F4B}" srcId="{83B57489-5859-4A91-9B4A-AB6B6EFBE868}" destId="{28E3CD73-A845-438E-AAE1-C7A947E924CD}" srcOrd="0" destOrd="0" parTransId="{5EED2B98-9302-4C27-B10C-7365941490A0}" sibTransId="{1EAF349D-CD3E-48DD-BE93-41FA7477CD95}"/>
    <dgm:cxn modelId="{54C7C98A-A625-44BE-A82E-6CA859B60E16}" srcId="{1F06B700-0A6A-4445-9047-3A7DFEA1C91D}" destId="{83B57489-5859-4A91-9B4A-AB6B6EFBE868}" srcOrd="2" destOrd="0" parTransId="{1BF14A89-69DA-4D08-99E5-3B4A7CF92845}" sibTransId="{AA844820-8FD6-4DC8-AE23-559A02BDBDDE}"/>
    <dgm:cxn modelId="{D6D2AE98-5A74-4BD6-B384-B615671287A1}" type="presOf" srcId="{1D8DF10D-7B0D-4BF5-9A6D-BF202E343103}" destId="{8C877AA0-DF57-48F1-9ECF-81E15D1D0D7A}" srcOrd="0" destOrd="0" presId="urn:microsoft.com/office/officeart/2005/8/layout/vList2"/>
    <dgm:cxn modelId="{C38A48A1-9F0C-451C-A7EA-933C905BA7E6}" type="presOf" srcId="{209D0CC0-87A5-4757-91A9-F87C1D14F525}" destId="{38B821A1-97E0-427D-A46B-B8E1D6FD8171}" srcOrd="0" destOrd="0" presId="urn:microsoft.com/office/officeart/2005/8/layout/vList2"/>
    <dgm:cxn modelId="{FDD9FEA5-5B7E-4F15-AB78-69860EE9D347}" type="presOf" srcId="{8C6C6BD2-F47E-4A21-9A68-98579D112534}" destId="{24988533-1F14-4290-9E7C-B2C379712866}" srcOrd="0" destOrd="0" presId="urn:microsoft.com/office/officeart/2005/8/layout/vList2"/>
    <dgm:cxn modelId="{CE1D2DA7-4A6D-4D08-8BDB-8517405409A1}" srcId="{1F06B700-0A6A-4445-9047-3A7DFEA1C91D}" destId="{62E30824-E625-47FF-AAEE-F082A3BAB7E0}" srcOrd="1" destOrd="0" parTransId="{1299E3B6-3CB6-4F49-BC63-383DCBF08868}" sibTransId="{3FFB1890-27D9-4309-887F-E7A26C3F3EAB}"/>
    <dgm:cxn modelId="{8F8BF6B9-9F2D-408A-AB51-56EE682A5264}" type="presOf" srcId="{28E3CD73-A845-438E-AAE1-C7A947E924CD}" destId="{71017AA1-D751-4F4F-AF64-BC4BA2923B62}" srcOrd="0" destOrd="0" presId="urn:microsoft.com/office/officeart/2005/8/layout/vList2"/>
    <dgm:cxn modelId="{AFB81DEC-480E-409F-8B66-D26BCD72180F}" srcId="{8C6C6BD2-F47E-4A21-9A68-98579D112534}" destId="{209D0CC0-87A5-4757-91A9-F87C1D14F525}" srcOrd="0" destOrd="0" parTransId="{36B24372-B97A-45A0-AE18-C82E5387C95F}" sibTransId="{50754F28-3ED7-41EB-B0D6-CFAE9353B10E}"/>
    <dgm:cxn modelId="{483DDFFE-D90A-4D47-809F-040B6496A04A}" type="presOf" srcId="{D42AF2AC-97AC-4CFE-BC80-4A41F1A255E4}" destId="{8EB4AB99-373F-4521-AF30-6DB3333C673A}" srcOrd="0" destOrd="0" presId="urn:microsoft.com/office/officeart/2005/8/layout/vList2"/>
    <dgm:cxn modelId="{C8E39C2F-6219-4863-928E-395F8D4A8FB0}" type="presParOf" srcId="{E9A1CC68-C5C7-429B-B636-D84E3840DB14}" destId="{24988533-1F14-4290-9E7C-B2C379712866}" srcOrd="0" destOrd="0" presId="urn:microsoft.com/office/officeart/2005/8/layout/vList2"/>
    <dgm:cxn modelId="{93B8EA8A-9D38-459F-BB33-1F294BD5FF40}" type="presParOf" srcId="{E9A1CC68-C5C7-429B-B636-D84E3840DB14}" destId="{38B821A1-97E0-427D-A46B-B8E1D6FD8171}" srcOrd="1" destOrd="0" presId="urn:microsoft.com/office/officeart/2005/8/layout/vList2"/>
    <dgm:cxn modelId="{BCE7F524-18DE-4658-AB98-660DF9C2D78B}" type="presParOf" srcId="{E9A1CC68-C5C7-429B-B636-D84E3840DB14}" destId="{407A7CFB-64C7-4C2C-B767-FE79A2F2FF18}" srcOrd="2" destOrd="0" presId="urn:microsoft.com/office/officeart/2005/8/layout/vList2"/>
    <dgm:cxn modelId="{1F6407E5-1758-45E7-8B4B-6100DF4AD123}" type="presParOf" srcId="{E9A1CC68-C5C7-429B-B636-D84E3840DB14}" destId="{8EB4AB99-373F-4521-AF30-6DB3333C673A}" srcOrd="3" destOrd="0" presId="urn:microsoft.com/office/officeart/2005/8/layout/vList2"/>
    <dgm:cxn modelId="{A309F686-0CDE-4A73-9E03-604FCC1B8E7C}" type="presParOf" srcId="{E9A1CC68-C5C7-429B-B636-D84E3840DB14}" destId="{4499ACA7-1209-4C7F-9103-C1343C98ACFB}" srcOrd="4" destOrd="0" presId="urn:microsoft.com/office/officeart/2005/8/layout/vList2"/>
    <dgm:cxn modelId="{774D5216-63E8-487F-BD18-9A80CD3CBA9B}" type="presParOf" srcId="{E9A1CC68-C5C7-429B-B636-D84E3840DB14}" destId="{71017AA1-D751-4F4F-AF64-BC4BA2923B62}" srcOrd="5" destOrd="0" presId="urn:microsoft.com/office/officeart/2005/8/layout/vList2"/>
    <dgm:cxn modelId="{161AD57D-9E6D-4A7E-A7E6-BB7C9D6D2AD7}" type="presParOf" srcId="{E9A1CC68-C5C7-429B-B636-D84E3840DB14}" destId="{8C877AA0-DF57-48F1-9ECF-81E15D1D0D7A}" srcOrd="6" destOrd="0" presId="urn:microsoft.com/office/officeart/2005/8/layout/vList2"/>
    <dgm:cxn modelId="{C594C395-A7D1-4616-8115-2E3BE52A1D8F}" type="presParOf" srcId="{E9A1CC68-C5C7-429B-B636-D84E3840DB14}" destId="{4E11FBE2-93A4-44DB-9F4C-0D69783902C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348FC9-711A-49E8-B4D8-D737BB2601B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8A5993-EE09-49D8-97EE-08433182A7BF}">
      <dgm:prSet/>
      <dgm:spPr/>
      <dgm:t>
        <a:bodyPr/>
        <a:lstStyle/>
        <a:p>
          <a:r>
            <a:rPr lang="en-US" b="0" i="0" dirty="0">
              <a:latin typeface="Calibri Light" panose="020F0302020204030204" pitchFamily="34" charset="0"/>
              <a:cs typeface="Calibri Light" panose="020F0302020204030204" pitchFamily="34" charset="0"/>
            </a:rPr>
            <a:t>Annually evaluate the content and effectiveness of the parent and family engagement policy and program (usually in the spring).  Identify…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C35EB55-5D11-4697-B63B-A35EE2E4F719}" type="parTrans" cxnId="{C23C7AF2-1A51-4EC9-9A2B-216D1842C401}">
      <dgm:prSet/>
      <dgm:spPr/>
      <dgm:t>
        <a:bodyPr/>
        <a:lstStyle/>
        <a:p>
          <a:endParaRPr lang="en-US"/>
        </a:p>
      </dgm:t>
    </dgm:pt>
    <dgm:pt modelId="{A4D15821-EC56-4233-ACFF-24AF94C1A222}" type="sibTrans" cxnId="{C23C7AF2-1A51-4EC9-9A2B-216D1842C401}">
      <dgm:prSet/>
      <dgm:spPr/>
      <dgm:t>
        <a:bodyPr/>
        <a:lstStyle/>
        <a:p>
          <a:endParaRPr lang="en-US"/>
        </a:p>
      </dgm:t>
    </dgm:pt>
    <dgm:pt modelId="{A986BA50-42E1-4897-9654-5754347F89C9}">
      <dgm:prSet/>
      <dgm:spPr/>
      <dgm:t>
        <a:bodyPr/>
        <a:lstStyle/>
        <a:p>
          <a:r>
            <a:rPr lang="en-US" b="0" i="0" dirty="0">
              <a:latin typeface="Calibri Light" panose="020F0302020204030204" pitchFamily="34" charset="0"/>
              <a:cs typeface="Calibri Light" panose="020F0302020204030204" pitchFamily="34" charset="0"/>
            </a:rPr>
            <a:t>Barriers to participation in parent engagement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E1F2C55-4536-456E-8E0B-F4AD09918880}" type="parTrans" cxnId="{04926483-DFE1-4EDD-B2A9-8184F009863C}">
      <dgm:prSet/>
      <dgm:spPr/>
      <dgm:t>
        <a:bodyPr/>
        <a:lstStyle/>
        <a:p>
          <a:endParaRPr lang="en-US"/>
        </a:p>
      </dgm:t>
    </dgm:pt>
    <dgm:pt modelId="{BA8A6BF6-DF2E-45E5-8544-24D4FDA01E2C}" type="sibTrans" cxnId="{04926483-DFE1-4EDD-B2A9-8184F009863C}">
      <dgm:prSet/>
      <dgm:spPr/>
      <dgm:t>
        <a:bodyPr/>
        <a:lstStyle/>
        <a:p>
          <a:endParaRPr lang="en-US"/>
        </a:p>
      </dgm:t>
    </dgm:pt>
    <dgm:pt modelId="{3557B8DD-9CC9-4442-9F56-FA72A1797DEC}">
      <dgm:prSet/>
      <dgm:spPr/>
      <dgm:t>
        <a:bodyPr/>
        <a:lstStyle/>
        <a:p>
          <a:r>
            <a:rPr lang="en-US" b="0" i="0">
              <a:latin typeface="Calibri Light" panose="020F0302020204030204" pitchFamily="34" charset="0"/>
              <a:cs typeface="Calibri Light" panose="020F0302020204030204" pitchFamily="34" charset="0"/>
            </a:rPr>
            <a:t>The needs of parents to assist with the learning of their children</a:t>
          </a:r>
          <a:endParaRPr lang="en-US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763006A-B4D7-4E40-B8AD-20DAB0EEE40A}" type="parTrans" cxnId="{C5CFED07-EDB8-4EA3-B14C-582782A6521A}">
      <dgm:prSet/>
      <dgm:spPr/>
      <dgm:t>
        <a:bodyPr/>
        <a:lstStyle/>
        <a:p>
          <a:endParaRPr lang="en-US"/>
        </a:p>
      </dgm:t>
    </dgm:pt>
    <dgm:pt modelId="{2B4E7840-B3CD-4B96-9B63-FB521BDE2F01}" type="sibTrans" cxnId="{C5CFED07-EDB8-4EA3-B14C-582782A6521A}">
      <dgm:prSet/>
      <dgm:spPr/>
      <dgm:t>
        <a:bodyPr/>
        <a:lstStyle/>
        <a:p>
          <a:endParaRPr lang="en-US"/>
        </a:p>
      </dgm:t>
    </dgm:pt>
    <dgm:pt modelId="{1E094E59-5ED5-4E53-B7F9-5561CB57CAFE}">
      <dgm:prSet/>
      <dgm:spPr/>
      <dgm:t>
        <a:bodyPr/>
        <a:lstStyle/>
        <a:p>
          <a:r>
            <a:rPr lang="en-US" b="0" i="0">
              <a:latin typeface="Calibri Light" panose="020F0302020204030204" pitchFamily="34" charset="0"/>
              <a:cs typeface="Calibri Light" panose="020F0302020204030204" pitchFamily="34" charset="0"/>
            </a:rPr>
            <a:t>Strategies to support successful school-family interactions</a:t>
          </a:r>
          <a:endParaRPr lang="en-US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9AB2F20-C240-41AE-863F-982F09B88BC4}" type="parTrans" cxnId="{6ACF658A-1CBD-4B7D-AA24-1FABAFC1A1CD}">
      <dgm:prSet/>
      <dgm:spPr/>
      <dgm:t>
        <a:bodyPr/>
        <a:lstStyle/>
        <a:p>
          <a:endParaRPr lang="en-US"/>
        </a:p>
      </dgm:t>
    </dgm:pt>
    <dgm:pt modelId="{FF7EF995-BB51-4D57-8F20-379C63E7CAFB}" type="sibTrans" cxnId="{6ACF658A-1CBD-4B7D-AA24-1FABAFC1A1CD}">
      <dgm:prSet/>
      <dgm:spPr/>
      <dgm:t>
        <a:bodyPr/>
        <a:lstStyle/>
        <a:p>
          <a:endParaRPr lang="en-US"/>
        </a:p>
      </dgm:t>
    </dgm:pt>
    <dgm:pt modelId="{F478B038-6AA3-402E-9D06-7A750D40C3DF}">
      <dgm:prSet/>
      <dgm:spPr/>
      <dgm:t>
        <a:bodyPr/>
        <a:lstStyle/>
        <a:p>
          <a:r>
            <a:rPr lang="en-US" b="0" i="0" dirty="0">
              <a:latin typeface="Calibri Light" panose="020F0302020204030204" pitchFamily="34" charset="0"/>
              <a:cs typeface="Calibri Light" panose="020F0302020204030204" pitchFamily="34" charset="0"/>
            </a:rPr>
            <a:t>Data and input might include…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FDF8343-EAD0-474E-87BC-BB18B36FC801}" type="parTrans" cxnId="{ED679495-B181-49E1-AEAA-FCFF0E030F63}">
      <dgm:prSet/>
      <dgm:spPr/>
      <dgm:t>
        <a:bodyPr/>
        <a:lstStyle/>
        <a:p>
          <a:endParaRPr lang="en-US"/>
        </a:p>
      </dgm:t>
    </dgm:pt>
    <dgm:pt modelId="{309B0BB1-C3FB-41FB-B367-42747750C5A1}" type="sibTrans" cxnId="{ED679495-B181-49E1-AEAA-FCFF0E030F63}">
      <dgm:prSet/>
      <dgm:spPr/>
      <dgm:t>
        <a:bodyPr/>
        <a:lstStyle/>
        <a:p>
          <a:endParaRPr lang="en-US"/>
        </a:p>
      </dgm:t>
    </dgm:pt>
    <dgm:pt modelId="{906AEFD0-7DEB-4B55-A1FD-18A01FDE9F0F}">
      <dgm:prSet/>
      <dgm:spPr/>
      <dgm:t>
        <a:bodyPr/>
        <a:lstStyle/>
        <a:p>
          <a:r>
            <a:rPr lang="en-US" b="0" i="0">
              <a:latin typeface="Calibri Light" panose="020F0302020204030204" pitchFamily="34" charset="0"/>
              <a:cs typeface="Calibri Light" panose="020F0302020204030204" pitchFamily="34" charset="0"/>
            </a:rPr>
            <a:t>Parent questionnaires and surveys</a:t>
          </a:r>
          <a:endParaRPr lang="en-US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5F495D0-16A9-422B-9CEB-2F97C8CA1288}" type="parTrans" cxnId="{4A16483C-710E-4574-AF03-F3ECA2164137}">
      <dgm:prSet/>
      <dgm:spPr/>
      <dgm:t>
        <a:bodyPr/>
        <a:lstStyle/>
        <a:p>
          <a:endParaRPr lang="en-US"/>
        </a:p>
      </dgm:t>
    </dgm:pt>
    <dgm:pt modelId="{7275266D-3553-4569-B5F5-2667408FD13F}" type="sibTrans" cxnId="{4A16483C-710E-4574-AF03-F3ECA2164137}">
      <dgm:prSet/>
      <dgm:spPr/>
      <dgm:t>
        <a:bodyPr/>
        <a:lstStyle/>
        <a:p>
          <a:endParaRPr lang="en-US"/>
        </a:p>
      </dgm:t>
    </dgm:pt>
    <dgm:pt modelId="{42BA1BC8-D43A-4685-8AF1-12343225101E}">
      <dgm:prSet/>
      <dgm:spPr/>
      <dgm:t>
        <a:bodyPr/>
        <a:lstStyle/>
        <a:p>
          <a:r>
            <a:rPr lang="en-US" b="0" i="0" dirty="0">
              <a:latin typeface="Calibri Light" panose="020F0302020204030204" pitchFamily="34" charset="0"/>
              <a:cs typeface="Calibri Light" panose="020F0302020204030204" pitchFamily="34" charset="0"/>
            </a:rPr>
            <a:t>Focus groups or other face-to-face meetings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125BB16-545A-4077-AF3B-E1135F7A4E3C}" type="parTrans" cxnId="{6708055E-4777-4BD0-A898-A914A4A1DDC7}">
      <dgm:prSet/>
      <dgm:spPr/>
      <dgm:t>
        <a:bodyPr/>
        <a:lstStyle/>
        <a:p>
          <a:endParaRPr lang="en-US"/>
        </a:p>
      </dgm:t>
    </dgm:pt>
    <dgm:pt modelId="{4EEC2FF0-5149-42DE-A509-4BD854BE7FBE}" type="sibTrans" cxnId="{6708055E-4777-4BD0-A898-A914A4A1DDC7}">
      <dgm:prSet/>
      <dgm:spPr/>
      <dgm:t>
        <a:bodyPr/>
        <a:lstStyle/>
        <a:p>
          <a:endParaRPr lang="en-US"/>
        </a:p>
      </dgm:t>
    </dgm:pt>
    <dgm:pt modelId="{57D9D5E6-26EC-46DC-80BC-06A1D7B7C6FE}">
      <dgm:prSet/>
      <dgm:spPr/>
      <dgm:t>
        <a:bodyPr/>
        <a:lstStyle/>
        <a:p>
          <a:r>
            <a:rPr lang="en-US" b="0" i="0">
              <a:latin typeface="Calibri Light" panose="020F0302020204030204" pitchFamily="34" charset="0"/>
              <a:cs typeface="Calibri Light" panose="020F0302020204030204" pitchFamily="34" charset="0"/>
            </a:rPr>
            <a:t>Parent advisory committee input</a:t>
          </a:r>
          <a:endParaRPr lang="en-US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DE99964-89C6-465B-9872-30FAA1B971FA}" type="parTrans" cxnId="{590A835A-CACE-43B6-A98E-4D2865EE19F0}">
      <dgm:prSet/>
      <dgm:spPr/>
      <dgm:t>
        <a:bodyPr/>
        <a:lstStyle/>
        <a:p>
          <a:endParaRPr lang="en-US"/>
        </a:p>
      </dgm:t>
    </dgm:pt>
    <dgm:pt modelId="{506CBEF4-2083-41C9-BDD1-73D103CCAC02}" type="sibTrans" cxnId="{590A835A-CACE-43B6-A98E-4D2865EE19F0}">
      <dgm:prSet/>
      <dgm:spPr/>
      <dgm:t>
        <a:bodyPr/>
        <a:lstStyle/>
        <a:p>
          <a:endParaRPr lang="en-US"/>
        </a:p>
      </dgm:t>
    </dgm:pt>
    <dgm:pt modelId="{C7680B93-95C4-4A1E-A379-0338CD9DE3DF}">
      <dgm:prSet/>
      <dgm:spPr/>
      <dgm:t>
        <a:bodyPr/>
        <a:lstStyle/>
        <a:p>
          <a:r>
            <a:rPr lang="en-US" b="0" i="0">
              <a:latin typeface="Calibri Light" panose="020F0302020204030204" pitchFamily="34" charset="0"/>
              <a:cs typeface="Calibri Light" panose="020F0302020204030204" pitchFamily="34" charset="0"/>
            </a:rPr>
            <a:t>Provide electronic evaluation tools, if available</a:t>
          </a:r>
          <a:endParaRPr lang="en-US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95C05A2-5923-4D2F-ABB5-AE4E37132BF1}" type="parTrans" cxnId="{BCA546C0-1FFF-4F33-8631-FA5802DD3E8C}">
      <dgm:prSet/>
      <dgm:spPr/>
      <dgm:t>
        <a:bodyPr/>
        <a:lstStyle/>
        <a:p>
          <a:endParaRPr lang="en-US"/>
        </a:p>
      </dgm:t>
    </dgm:pt>
    <dgm:pt modelId="{01EE4EA3-6400-4572-9395-7825A0E0DDB8}" type="sibTrans" cxnId="{BCA546C0-1FFF-4F33-8631-FA5802DD3E8C}">
      <dgm:prSet/>
      <dgm:spPr/>
      <dgm:t>
        <a:bodyPr/>
        <a:lstStyle/>
        <a:p>
          <a:endParaRPr lang="en-US"/>
        </a:p>
      </dgm:t>
    </dgm:pt>
    <dgm:pt modelId="{CAAA59CB-205C-4A78-A5CD-33AE6F578534}">
      <dgm:prSet/>
      <dgm:spPr/>
      <dgm:t>
        <a:bodyPr/>
        <a:lstStyle/>
        <a:p>
          <a:r>
            <a:rPr lang="en-US" b="0" i="0" dirty="0">
              <a:latin typeface="Calibri Light" panose="020F0302020204030204" pitchFamily="34" charset="0"/>
              <a:cs typeface="Calibri Light" panose="020F0302020204030204" pitchFamily="34" charset="0"/>
            </a:rPr>
            <a:t>Report findings to parents and families and use those results to revise the parental involvement policy and school-parent compact 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0CCD9E0-FFF5-4D9A-B2FD-B88599C7007E}" type="parTrans" cxnId="{7C8A8CED-E2E0-401A-BB90-32A3F1BCA9EF}">
      <dgm:prSet/>
      <dgm:spPr/>
      <dgm:t>
        <a:bodyPr/>
        <a:lstStyle/>
        <a:p>
          <a:endParaRPr lang="en-US"/>
        </a:p>
      </dgm:t>
    </dgm:pt>
    <dgm:pt modelId="{67E95B27-1181-46D2-A602-A7DE222DC709}" type="sibTrans" cxnId="{7C8A8CED-E2E0-401A-BB90-32A3F1BCA9EF}">
      <dgm:prSet/>
      <dgm:spPr/>
      <dgm:t>
        <a:bodyPr/>
        <a:lstStyle/>
        <a:p>
          <a:endParaRPr lang="en-US"/>
        </a:p>
      </dgm:t>
    </dgm:pt>
    <dgm:pt modelId="{0FBA8E8E-F726-4222-840B-C616C3140669}" type="pres">
      <dgm:prSet presAssocID="{90348FC9-711A-49E8-B4D8-D737BB2601B0}" presName="Name0" presStyleCnt="0">
        <dgm:presLayoutVars>
          <dgm:dir/>
          <dgm:animLvl val="lvl"/>
          <dgm:resizeHandles val="exact"/>
        </dgm:presLayoutVars>
      </dgm:prSet>
      <dgm:spPr/>
    </dgm:pt>
    <dgm:pt modelId="{B787DBEC-A198-41F5-8699-5C99C278F79A}" type="pres">
      <dgm:prSet presAssocID="{528A5993-EE09-49D8-97EE-08433182A7BF}" presName="composite" presStyleCnt="0"/>
      <dgm:spPr/>
    </dgm:pt>
    <dgm:pt modelId="{8F8CBD60-0963-4485-80E5-8E82A4229585}" type="pres">
      <dgm:prSet presAssocID="{528A5993-EE09-49D8-97EE-08433182A7BF}" presName="parTx" presStyleLbl="alignNode1" presStyleIdx="0" presStyleCnt="3" custScaleY="102132">
        <dgm:presLayoutVars>
          <dgm:chMax val="0"/>
          <dgm:chPref val="0"/>
          <dgm:bulletEnabled val="1"/>
        </dgm:presLayoutVars>
      </dgm:prSet>
      <dgm:spPr/>
    </dgm:pt>
    <dgm:pt modelId="{DB6F04CF-8FED-4017-A07C-EEF33EE15D78}" type="pres">
      <dgm:prSet presAssocID="{528A5993-EE09-49D8-97EE-08433182A7BF}" presName="desTx" presStyleLbl="alignAccFollowNode1" presStyleIdx="0" presStyleCnt="3">
        <dgm:presLayoutVars>
          <dgm:bulletEnabled val="1"/>
        </dgm:presLayoutVars>
      </dgm:prSet>
      <dgm:spPr/>
    </dgm:pt>
    <dgm:pt modelId="{F6C63D48-A05F-4879-873F-087888041168}" type="pres">
      <dgm:prSet presAssocID="{A4D15821-EC56-4233-ACFF-24AF94C1A222}" presName="space" presStyleCnt="0"/>
      <dgm:spPr/>
    </dgm:pt>
    <dgm:pt modelId="{47A6A3F3-EB59-4FD6-A028-002677717D6B}" type="pres">
      <dgm:prSet presAssocID="{F478B038-6AA3-402E-9D06-7A750D40C3DF}" presName="composite" presStyleCnt="0"/>
      <dgm:spPr/>
    </dgm:pt>
    <dgm:pt modelId="{A7677ADC-DB2B-4E58-B161-1C0DE25AB74E}" type="pres">
      <dgm:prSet presAssocID="{F478B038-6AA3-402E-9D06-7A750D40C3D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B0D798F-2336-4BC1-9835-AC6F78F30583}" type="pres">
      <dgm:prSet presAssocID="{F478B038-6AA3-402E-9D06-7A750D40C3DF}" presName="desTx" presStyleLbl="alignAccFollowNode1" presStyleIdx="1" presStyleCnt="3">
        <dgm:presLayoutVars>
          <dgm:bulletEnabled val="1"/>
        </dgm:presLayoutVars>
      </dgm:prSet>
      <dgm:spPr/>
    </dgm:pt>
    <dgm:pt modelId="{CEE925A5-5277-4E6D-9BF6-44FD5E75E2EB}" type="pres">
      <dgm:prSet presAssocID="{309B0BB1-C3FB-41FB-B367-42747750C5A1}" presName="space" presStyleCnt="0"/>
      <dgm:spPr/>
    </dgm:pt>
    <dgm:pt modelId="{FB8F9FD3-8A92-42C3-8AD5-BF14A19A759E}" type="pres">
      <dgm:prSet presAssocID="{CAAA59CB-205C-4A78-A5CD-33AE6F578534}" presName="composite" presStyleCnt="0"/>
      <dgm:spPr/>
    </dgm:pt>
    <dgm:pt modelId="{7C4B53D5-9C6E-4F59-96B0-A0D0E7BD050C}" type="pres">
      <dgm:prSet presAssocID="{CAAA59CB-205C-4A78-A5CD-33AE6F57853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98CCEC4-C117-4969-8AD1-16FCC4E7E4A8}" type="pres">
      <dgm:prSet presAssocID="{CAAA59CB-205C-4A78-A5CD-33AE6F578534}" presName="desTx" presStyleLbl="alignAccFollowNode1" presStyleIdx="2" presStyleCnt="3" custLinFactNeighborY="1340">
        <dgm:presLayoutVars>
          <dgm:bulletEnabled val="1"/>
        </dgm:presLayoutVars>
      </dgm:prSet>
      <dgm:spPr/>
    </dgm:pt>
  </dgm:ptLst>
  <dgm:cxnLst>
    <dgm:cxn modelId="{C5CFED07-EDB8-4EA3-B14C-582782A6521A}" srcId="{528A5993-EE09-49D8-97EE-08433182A7BF}" destId="{3557B8DD-9CC9-4442-9F56-FA72A1797DEC}" srcOrd="1" destOrd="0" parTransId="{C763006A-B4D7-4E40-B8AD-20DAB0EEE40A}" sibTransId="{2B4E7840-B3CD-4B96-9B63-FB521BDE2F01}"/>
    <dgm:cxn modelId="{58D58C08-F49E-443F-B515-D6BDDAC84F2B}" type="presOf" srcId="{F478B038-6AA3-402E-9D06-7A750D40C3DF}" destId="{A7677ADC-DB2B-4E58-B161-1C0DE25AB74E}" srcOrd="0" destOrd="0" presId="urn:microsoft.com/office/officeart/2005/8/layout/hList1"/>
    <dgm:cxn modelId="{0CB2C90A-6281-4E78-9A98-6BF8DB4D8455}" type="presOf" srcId="{1E094E59-5ED5-4E53-B7F9-5561CB57CAFE}" destId="{DB6F04CF-8FED-4017-A07C-EEF33EE15D78}" srcOrd="0" destOrd="2" presId="urn:microsoft.com/office/officeart/2005/8/layout/hList1"/>
    <dgm:cxn modelId="{2685450B-4FA0-4D8F-8FEE-2C84DA247BD9}" type="presOf" srcId="{528A5993-EE09-49D8-97EE-08433182A7BF}" destId="{8F8CBD60-0963-4485-80E5-8E82A4229585}" srcOrd="0" destOrd="0" presId="urn:microsoft.com/office/officeart/2005/8/layout/hList1"/>
    <dgm:cxn modelId="{C30ADD0E-201C-4625-8BA4-728E36B5B38D}" type="presOf" srcId="{3557B8DD-9CC9-4442-9F56-FA72A1797DEC}" destId="{DB6F04CF-8FED-4017-A07C-EEF33EE15D78}" srcOrd="0" destOrd="1" presId="urn:microsoft.com/office/officeart/2005/8/layout/hList1"/>
    <dgm:cxn modelId="{88C8C136-B4AC-4695-9277-2AB49D3C0864}" type="presOf" srcId="{906AEFD0-7DEB-4B55-A1FD-18A01FDE9F0F}" destId="{EB0D798F-2336-4BC1-9835-AC6F78F30583}" srcOrd="0" destOrd="0" presId="urn:microsoft.com/office/officeart/2005/8/layout/hList1"/>
    <dgm:cxn modelId="{4A16483C-710E-4574-AF03-F3ECA2164137}" srcId="{F478B038-6AA3-402E-9D06-7A750D40C3DF}" destId="{906AEFD0-7DEB-4B55-A1FD-18A01FDE9F0F}" srcOrd="0" destOrd="0" parTransId="{15F495D0-16A9-422B-9CEB-2F97C8CA1288}" sibTransId="{7275266D-3553-4569-B5F5-2667408FD13F}"/>
    <dgm:cxn modelId="{AB019A3E-3DE4-4495-9B73-16C8B8C412C9}" type="presOf" srcId="{90348FC9-711A-49E8-B4D8-D737BB2601B0}" destId="{0FBA8E8E-F726-4222-840B-C616C3140669}" srcOrd="0" destOrd="0" presId="urn:microsoft.com/office/officeart/2005/8/layout/hList1"/>
    <dgm:cxn modelId="{6708055E-4777-4BD0-A898-A914A4A1DDC7}" srcId="{F478B038-6AA3-402E-9D06-7A750D40C3DF}" destId="{42BA1BC8-D43A-4685-8AF1-12343225101E}" srcOrd="1" destOrd="0" parTransId="{7125BB16-545A-4077-AF3B-E1135F7A4E3C}" sibTransId="{4EEC2FF0-5149-42DE-A509-4BD854BE7FBE}"/>
    <dgm:cxn modelId="{590A835A-CACE-43B6-A98E-4D2865EE19F0}" srcId="{F478B038-6AA3-402E-9D06-7A750D40C3DF}" destId="{57D9D5E6-26EC-46DC-80BC-06A1D7B7C6FE}" srcOrd="2" destOrd="0" parTransId="{0DE99964-89C6-465B-9872-30FAA1B971FA}" sibTransId="{506CBEF4-2083-41C9-BDD1-73D103CCAC02}"/>
    <dgm:cxn modelId="{92AABB7C-D53C-4F9E-B5CA-6A370EFD6D33}" type="presOf" srcId="{A986BA50-42E1-4897-9654-5754347F89C9}" destId="{DB6F04CF-8FED-4017-A07C-EEF33EE15D78}" srcOrd="0" destOrd="0" presId="urn:microsoft.com/office/officeart/2005/8/layout/hList1"/>
    <dgm:cxn modelId="{04926483-DFE1-4EDD-B2A9-8184F009863C}" srcId="{528A5993-EE09-49D8-97EE-08433182A7BF}" destId="{A986BA50-42E1-4897-9654-5754347F89C9}" srcOrd="0" destOrd="0" parTransId="{EE1F2C55-4536-456E-8E0B-F4AD09918880}" sibTransId="{BA8A6BF6-DF2E-45E5-8544-24D4FDA01E2C}"/>
    <dgm:cxn modelId="{6ACF658A-1CBD-4B7D-AA24-1FABAFC1A1CD}" srcId="{528A5993-EE09-49D8-97EE-08433182A7BF}" destId="{1E094E59-5ED5-4E53-B7F9-5561CB57CAFE}" srcOrd="2" destOrd="0" parTransId="{79AB2F20-C240-41AE-863F-982F09B88BC4}" sibTransId="{FF7EF995-BB51-4D57-8F20-379C63E7CAFB}"/>
    <dgm:cxn modelId="{ED679495-B181-49E1-AEAA-FCFF0E030F63}" srcId="{90348FC9-711A-49E8-B4D8-D737BB2601B0}" destId="{F478B038-6AA3-402E-9D06-7A750D40C3DF}" srcOrd="1" destOrd="0" parTransId="{6FDF8343-EAD0-474E-87BC-BB18B36FC801}" sibTransId="{309B0BB1-C3FB-41FB-B367-42747750C5A1}"/>
    <dgm:cxn modelId="{BCA546C0-1FFF-4F33-8631-FA5802DD3E8C}" srcId="{F478B038-6AA3-402E-9D06-7A750D40C3DF}" destId="{C7680B93-95C4-4A1E-A379-0338CD9DE3DF}" srcOrd="3" destOrd="0" parTransId="{095C05A2-5923-4D2F-ABB5-AE4E37132BF1}" sibTransId="{01EE4EA3-6400-4572-9395-7825A0E0DDB8}"/>
    <dgm:cxn modelId="{B41376C3-4DAA-4FB0-A3D4-37C273498D1C}" type="presOf" srcId="{C7680B93-95C4-4A1E-A379-0338CD9DE3DF}" destId="{EB0D798F-2336-4BC1-9835-AC6F78F30583}" srcOrd="0" destOrd="3" presId="urn:microsoft.com/office/officeart/2005/8/layout/hList1"/>
    <dgm:cxn modelId="{AC070EC9-15B3-466E-85EE-124FC537522D}" type="presOf" srcId="{CAAA59CB-205C-4A78-A5CD-33AE6F578534}" destId="{7C4B53D5-9C6E-4F59-96B0-A0D0E7BD050C}" srcOrd="0" destOrd="0" presId="urn:microsoft.com/office/officeart/2005/8/layout/hList1"/>
    <dgm:cxn modelId="{7C8A8CED-E2E0-401A-BB90-32A3F1BCA9EF}" srcId="{90348FC9-711A-49E8-B4D8-D737BB2601B0}" destId="{CAAA59CB-205C-4A78-A5CD-33AE6F578534}" srcOrd="2" destOrd="0" parTransId="{80CCD9E0-FFF5-4D9A-B2FD-B88599C7007E}" sibTransId="{67E95B27-1181-46D2-A602-A7DE222DC709}"/>
    <dgm:cxn modelId="{C23C7AF2-1A51-4EC9-9A2B-216D1842C401}" srcId="{90348FC9-711A-49E8-B4D8-D737BB2601B0}" destId="{528A5993-EE09-49D8-97EE-08433182A7BF}" srcOrd="0" destOrd="0" parTransId="{2C35EB55-5D11-4697-B63B-A35EE2E4F719}" sibTransId="{A4D15821-EC56-4233-ACFF-24AF94C1A222}"/>
    <dgm:cxn modelId="{1C06D8F2-9D4C-4689-AB08-153F634DEB34}" type="presOf" srcId="{42BA1BC8-D43A-4685-8AF1-12343225101E}" destId="{EB0D798F-2336-4BC1-9835-AC6F78F30583}" srcOrd="0" destOrd="1" presId="urn:microsoft.com/office/officeart/2005/8/layout/hList1"/>
    <dgm:cxn modelId="{6FD84DFD-3290-41DB-AAF5-BD91F98AEAE5}" type="presOf" srcId="{57D9D5E6-26EC-46DC-80BC-06A1D7B7C6FE}" destId="{EB0D798F-2336-4BC1-9835-AC6F78F30583}" srcOrd="0" destOrd="2" presId="urn:microsoft.com/office/officeart/2005/8/layout/hList1"/>
    <dgm:cxn modelId="{1A67C21D-AFEF-406A-BC66-E8DCEC6B378B}" type="presParOf" srcId="{0FBA8E8E-F726-4222-840B-C616C3140669}" destId="{B787DBEC-A198-41F5-8699-5C99C278F79A}" srcOrd="0" destOrd="0" presId="urn:microsoft.com/office/officeart/2005/8/layout/hList1"/>
    <dgm:cxn modelId="{5DD40D35-CB72-4827-998C-88F940EEC87C}" type="presParOf" srcId="{B787DBEC-A198-41F5-8699-5C99C278F79A}" destId="{8F8CBD60-0963-4485-80E5-8E82A4229585}" srcOrd="0" destOrd="0" presId="urn:microsoft.com/office/officeart/2005/8/layout/hList1"/>
    <dgm:cxn modelId="{11A0B9A9-E42A-4E68-9F92-36B03AD61B92}" type="presParOf" srcId="{B787DBEC-A198-41F5-8699-5C99C278F79A}" destId="{DB6F04CF-8FED-4017-A07C-EEF33EE15D78}" srcOrd="1" destOrd="0" presId="urn:microsoft.com/office/officeart/2005/8/layout/hList1"/>
    <dgm:cxn modelId="{7B847B3E-6D06-4141-856B-2DF539C571A4}" type="presParOf" srcId="{0FBA8E8E-F726-4222-840B-C616C3140669}" destId="{F6C63D48-A05F-4879-873F-087888041168}" srcOrd="1" destOrd="0" presId="urn:microsoft.com/office/officeart/2005/8/layout/hList1"/>
    <dgm:cxn modelId="{CA692469-D5A2-448D-B115-371AB8039F3C}" type="presParOf" srcId="{0FBA8E8E-F726-4222-840B-C616C3140669}" destId="{47A6A3F3-EB59-4FD6-A028-002677717D6B}" srcOrd="2" destOrd="0" presId="urn:microsoft.com/office/officeart/2005/8/layout/hList1"/>
    <dgm:cxn modelId="{5CDF2394-EA76-4E9A-A9BB-B574D12F0D22}" type="presParOf" srcId="{47A6A3F3-EB59-4FD6-A028-002677717D6B}" destId="{A7677ADC-DB2B-4E58-B161-1C0DE25AB74E}" srcOrd="0" destOrd="0" presId="urn:microsoft.com/office/officeart/2005/8/layout/hList1"/>
    <dgm:cxn modelId="{48C855BF-5183-481F-8769-CBA4118FEF7F}" type="presParOf" srcId="{47A6A3F3-EB59-4FD6-A028-002677717D6B}" destId="{EB0D798F-2336-4BC1-9835-AC6F78F30583}" srcOrd="1" destOrd="0" presId="urn:microsoft.com/office/officeart/2005/8/layout/hList1"/>
    <dgm:cxn modelId="{6F8BC5A1-8774-49BB-8F32-E731D777E20F}" type="presParOf" srcId="{0FBA8E8E-F726-4222-840B-C616C3140669}" destId="{CEE925A5-5277-4E6D-9BF6-44FD5E75E2EB}" srcOrd="3" destOrd="0" presId="urn:microsoft.com/office/officeart/2005/8/layout/hList1"/>
    <dgm:cxn modelId="{6A7D422C-EC87-4B34-A856-76DEF8B7EE22}" type="presParOf" srcId="{0FBA8E8E-F726-4222-840B-C616C3140669}" destId="{FB8F9FD3-8A92-42C3-8AD5-BF14A19A759E}" srcOrd="4" destOrd="0" presId="urn:microsoft.com/office/officeart/2005/8/layout/hList1"/>
    <dgm:cxn modelId="{6BB97F1E-C4BD-4EC5-86C3-E25E7BC48932}" type="presParOf" srcId="{FB8F9FD3-8A92-42C3-8AD5-BF14A19A759E}" destId="{7C4B53D5-9C6E-4F59-96B0-A0D0E7BD050C}" srcOrd="0" destOrd="0" presId="urn:microsoft.com/office/officeart/2005/8/layout/hList1"/>
    <dgm:cxn modelId="{B9FAEB07-BF31-4B3A-A6D4-75A6526A57F9}" type="presParOf" srcId="{FB8F9FD3-8A92-42C3-8AD5-BF14A19A759E}" destId="{198CCEC4-C117-4969-8AD1-16FCC4E7E4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74240-E835-4976-9E73-B97D145AC37D}">
      <dsp:nvSpPr>
        <dsp:cNvPr id="0" name=""/>
        <dsp:cNvSpPr/>
      </dsp:nvSpPr>
      <dsp:spPr>
        <a:xfrm>
          <a:off x="0" y="380710"/>
          <a:ext cx="10895369" cy="10725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This PowerPoint can be used by KSDE to train LEAs and schools.</a:t>
          </a:r>
        </a:p>
      </dsp:txBody>
      <dsp:txXfrm>
        <a:off x="52359" y="433069"/>
        <a:ext cx="10790651" cy="967861"/>
      </dsp:txXfrm>
    </dsp:sp>
    <dsp:sp modelId="{EDF6BD8A-C629-42E6-9557-25C08881DB61}">
      <dsp:nvSpPr>
        <dsp:cNvPr id="0" name=""/>
        <dsp:cNvSpPr/>
      </dsp:nvSpPr>
      <dsp:spPr>
        <a:xfrm>
          <a:off x="0" y="1531049"/>
          <a:ext cx="10895369" cy="1072579"/>
        </a:xfrm>
        <a:prstGeom prst="round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u="none" kern="1200" dirty="0">
              <a:latin typeface="Calibri" panose="020F0502020204030204" pitchFamily="34" charset="0"/>
              <a:cs typeface="Calibri" panose="020F0502020204030204" pitchFamily="34" charset="0"/>
            </a:rPr>
            <a:t>This PowerPoint can also be given to LEAs and schools to use with their parents and families.  They should present the info at least through slide 17.  </a:t>
          </a:r>
        </a:p>
      </dsp:txBody>
      <dsp:txXfrm>
        <a:off x="52359" y="1583408"/>
        <a:ext cx="10790651" cy="967861"/>
      </dsp:txXfrm>
    </dsp:sp>
    <dsp:sp modelId="{8DD5C402-9521-40D2-8381-9AD8C08924E6}">
      <dsp:nvSpPr>
        <dsp:cNvPr id="0" name=""/>
        <dsp:cNvSpPr/>
      </dsp:nvSpPr>
      <dsp:spPr>
        <a:xfrm>
          <a:off x="0" y="2681388"/>
          <a:ext cx="10895369" cy="1072579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Slides 18-26 briefly describe the benefits of parent and family engagement with some activities that encourage conversation. </a:t>
          </a:r>
        </a:p>
      </dsp:txBody>
      <dsp:txXfrm>
        <a:off x="52359" y="2733747"/>
        <a:ext cx="10790651" cy="967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88533-1F14-4290-9E7C-B2C379712866}">
      <dsp:nvSpPr>
        <dsp:cNvPr id="0" name=""/>
        <dsp:cNvSpPr/>
      </dsp:nvSpPr>
      <dsp:spPr>
        <a:xfrm>
          <a:off x="0" y="39676"/>
          <a:ext cx="11530100" cy="3357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 panose="020F0502020204030204" pitchFamily="34" charset="0"/>
              <a:cs typeface="Calibri" panose="020F0502020204030204" pitchFamily="34" charset="0"/>
            </a:rPr>
            <a:t>Inform about</a:t>
          </a:r>
        </a:p>
      </dsp:txBody>
      <dsp:txXfrm>
        <a:off x="16392" y="56068"/>
        <a:ext cx="11497316" cy="303006"/>
      </dsp:txXfrm>
    </dsp:sp>
    <dsp:sp modelId="{38B821A1-97E0-427D-A46B-B8E1D6FD8171}">
      <dsp:nvSpPr>
        <dsp:cNvPr id="0" name=""/>
        <dsp:cNvSpPr/>
      </dsp:nvSpPr>
      <dsp:spPr>
        <a:xfrm>
          <a:off x="0" y="375466"/>
          <a:ext cx="11530100" cy="1072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08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Inform about the opportunity for additional parent meetings and flexible meeting times – meeting at morning or evening or other convenient times, and funds may be available to assist with transportation or childcare </a:t>
          </a:r>
        </a:p>
      </dsp:txBody>
      <dsp:txXfrm>
        <a:off x="0" y="375466"/>
        <a:ext cx="11530100" cy="1072260"/>
      </dsp:txXfrm>
    </dsp:sp>
    <dsp:sp modelId="{407A7CFB-64C7-4C2C-B767-FE79A2F2FF18}">
      <dsp:nvSpPr>
        <dsp:cNvPr id="0" name=""/>
        <dsp:cNvSpPr/>
      </dsp:nvSpPr>
      <dsp:spPr>
        <a:xfrm>
          <a:off x="0" y="1447726"/>
          <a:ext cx="11530100" cy="3357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 panose="020F0502020204030204" pitchFamily="34" charset="0"/>
              <a:cs typeface="Calibri" panose="020F0502020204030204" pitchFamily="34" charset="0"/>
            </a:rPr>
            <a:t>Appropriate</a:t>
          </a:r>
        </a:p>
      </dsp:txBody>
      <dsp:txXfrm>
        <a:off x="16392" y="1464118"/>
        <a:ext cx="11497316" cy="303006"/>
      </dsp:txXfrm>
    </dsp:sp>
    <dsp:sp modelId="{8EB4AB99-373F-4521-AF30-6DB3333C673A}">
      <dsp:nvSpPr>
        <dsp:cNvPr id="0" name=""/>
        <dsp:cNvSpPr/>
      </dsp:nvSpPr>
      <dsp:spPr>
        <a:xfrm>
          <a:off x="0" y="1783516"/>
          <a:ext cx="11530100" cy="73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08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If requested by parents, as appropriate, to meet in reference to decisions relating to the education of their children</a:t>
          </a:r>
        </a:p>
      </dsp:txBody>
      <dsp:txXfrm>
        <a:off x="0" y="1783516"/>
        <a:ext cx="11530100" cy="738990"/>
      </dsp:txXfrm>
    </dsp:sp>
    <dsp:sp modelId="{4499ACA7-1209-4C7F-9103-C1343C98ACFB}">
      <dsp:nvSpPr>
        <dsp:cNvPr id="0" name=""/>
        <dsp:cNvSpPr/>
      </dsp:nvSpPr>
      <dsp:spPr>
        <a:xfrm>
          <a:off x="0" y="2522506"/>
          <a:ext cx="11530100" cy="3357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 panose="020F0502020204030204" pitchFamily="34" charset="0"/>
              <a:cs typeface="Calibri" panose="020F0502020204030204" pitchFamily="34" charset="0"/>
            </a:rPr>
            <a:t>Provide</a:t>
          </a:r>
        </a:p>
      </dsp:txBody>
      <dsp:txXfrm>
        <a:off x="16392" y="2538898"/>
        <a:ext cx="11497316" cy="303006"/>
      </dsp:txXfrm>
    </dsp:sp>
    <dsp:sp modelId="{71017AA1-D751-4F4F-AF64-BC4BA2923B62}">
      <dsp:nvSpPr>
        <dsp:cNvPr id="0" name=""/>
        <dsp:cNvSpPr/>
      </dsp:nvSpPr>
      <dsp:spPr>
        <a:xfrm>
          <a:off x="0" y="2858296"/>
          <a:ext cx="11530100" cy="738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08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Provide parents and families with parent and family engagement training session dates and times, if scheduled</a:t>
          </a:r>
        </a:p>
      </dsp:txBody>
      <dsp:txXfrm>
        <a:off x="0" y="2858296"/>
        <a:ext cx="11530100" cy="738990"/>
      </dsp:txXfrm>
    </dsp:sp>
    <dsp:sp modelId="{8C877AA0-DF57-48F1-9ECF-81E15D1D0D7A}">
      <dsp:nvSpPr>
        <dsp:cNvPr id="0" name=""/>
        <dsp:cNvSpPr/>
      </dsp:nvSpPr>
      <dsp:spPr>
        <a:xfrm>
          <a:off x="0" y="3597286"/>
          <a:ext cx="11530100" cy="3357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alibri" panose="020F0502020204030204" pitchFamily="34" charset="0"/>
              <a:cs typeface="Calibri" panose="020F0502020204030204" pitchFamily="34" charset="0"/>
            </a:rPr>
            <a:t>Distribute</a:t>
          </a:r>
        </a:p>
      </dsp:txBody>
      <dsp:txXfrm>
        <a:off x="16392" y="3613678"/>
        <a:ext cx="11497316" cy="303006"/>
      </dsp:txXfrm>
    </dsp:sp>
    <dsp:sp modelId="{4E11FBE2-93A4-44DB-9F4C-0D69783902CB}">
      <dsp:nvSpPr>
        <dsp:cNvPr id="0" name=""/>
        <dsp:cNvSpPr/>
      </dsp:nvSpPr>
      <dsp:spPr>
        <a:xfrm>
          <a:off x="0" y="3933076"/>
          <a:ext cx="11530100" cy="398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608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Distribute materials for home learning activities, if available</a:t>
          </a:r>
        </a:p>
      </dsp:txBody>
      <dsp:txXfrm>
        <a:off x="0" y="3933076"/>
        <a:ext cx="11530100" cy="3984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CBD60-0963-4485-80E5-8E82A4229585}">
      <dsp:nvSpPr>
        <dsp:cNvPr id="0" name=""/>
        <dsp:cNvSpPr/>
      </dsp:nvSpPr>
      <dsp:spPr>
        <a:xfrm>
          <a:off x="3672" y="839147"/>
          <a:ext cx="3580984" cy="143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Annually evaluate the content and effectiveness of the parent and family engagement policy and program (usually in the spring).  Identify…</a:t>
          </a:r>
          <a:endParaRPr lang="en-US" sz="18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672" y="839147"/>
        <a:ext cx="3580984" cy="1433761"/>
      </dsp:txXfrm>
    </dsp:sp>
    <dsp:sp modelId="{DB6F04CF-8FED-4017-A07C-EEF33EE15D78}">
      <dsp:nvSpPr>
        <dsp:cNvPr id="0" name=""/>
        <dsp:cNvSpPr/>
      </dsp:nvSpPr>
      <dsp:spPr>
        <a:xfrm>
          <a:off x="3672" y="2257944"/>
          <a:ext cx="3580984" cy="1877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Barriers to participation in parent engagement</a:t>
          </a:r>
          <a:endParaRPr lang="en-US" sz="18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alibri Light" panose="020F0302020204030204" pitchFamily="34" charset="0"/>
              <a:cs typeface="Calibri Light" panose="020F0302020204030204" pitchFamily="34" charset="0"/>
            </a:rPr>
            <a:t>The needs of parents to assist with the learning of their children</a:t>
          </a:r>
          <a:endParaRPr lang="en-US" sz="1800" kern="120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alibri Light" panose="020F0302020204030204" pitchFamily="34" charset="0"/>
              <a:cs typeface="Calibri Light" panose="020F0302020204030204" pitchFamily="34" charset="0"/>
            </a:rPr>
            <a:t>Strategies to support successful school-family interactions</a:t>
          </a:r>
          <a:endParaRPr lang="en-US" sz="180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672" y="2257944"/>
        <a:ext cx="3580984" cy="1877579"/>
      </dsp:txXfrm>
    </dsp:sp>
    <dsp:sp modelId="{A7677ADC-DB2B-4E58-B161-1C0DE25AB74E}">
      <dsp:nvSpPr>
        <dsp:cNvPr id="0" name=""/>
        <dsp:cNvSpPr/>
      </dsp:nvSpPr>
      <dsp:spPr>
        <a:xfrm>
          <a:off x="4085995" y="846630"/>
          <a:ext cx="3580984" cy="1403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Data and input might include…</a:t>
          </a:r>
          <a:endParaRPr lang="en-US" sz="18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085995" y="846630"/>
        <a:ext cx="3580984" cy="1403831"/>
      </dsp:txXfrm>
    </dsp:sp>
    <dsp:sp modelId="{EB0D798F-2336-4BC1-9835-AC6F78F30583}">
      <dsp:nvSpPr>
        <dsp:cNvPr id="0" name=""/>
        <dsp:cNvSpPr/>
      </dsp:nvSpPr>
      <dsp:spPr>
        <a:xfrm>
          <a:off x="4085995" y="2250461"/>
          <a:ext cx="3580984" cy="1877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alibri Light" panose="020F0302020204030204" pitchFamily="34" charset="0"/>
              <a:cs typeface="Calibri Light" panose="020F0302020204030204" pitchFamily="34" charset="0"/>
            </a:rPr>
            <a:t>Parent questionnaires and surveys</a:t>
          </a:r>
          <a:endParaRPr lang="en-US" sz="1800" kern="120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Focus groups or other face-to-face meetings</a:t>
          </a:r>
          <a:endParaRPr lang="en-US" sz="18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alibri Light" panose="020F0302020204030204" pitchFamily="34" charset="0"/>
              <a:cs typeface="Calibri Light" panose="020F0302020204030204" pitchFamily="34" charset="0"/>
            </a:rPr>
            <a:t>Parent advisory committee input</a:t>
          </a:r>
          <a:endParaRPr lang="en-US" sz="1800" kern="1200"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>
              <a:latin typeface="Calibri Light" panose="020F0302020204030204" pitchFamily="34" charset="0"/>
              <a:cs typeface="Calibri Light" panose="020F0302020204030204" pitchFamily="34" charset="0"/>
            </a:rPr>
            <a:t>Provide electronic evaluation tools, if available</a:t>
          </a:r>
          <a:endParaRPr lang="en-US" sz="180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4085995" y="2250461"/>
        <a:ext cx="3580984" cy="1877579"/>
      </dsp:txXfrm>
    </dsp:sp>
    <dsp:sp modelId="{7C4B53D5-9C6E-4F59-96B0-A0D0E7BD050C}">
      <dsp:nvSpPr>
        <dsp:cNvPr id="0" name=""/>
        <dsp:cNvSpPr/>
      </dsp:nvSpPr>
      <dsp:spPr>
        <a:xfrm>
          <a:off x="8168317" y="846630"/>
          <a:ext cx="3580984" cy="14038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Report findings to parents and families and use those results to revise the parental involvement policy and school-parent compact </a:t>
          </a:r>
          <a:endParaRPr lang="en-US" sz="18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8168317" y="846630"/>
        <a:ext cx="3580984" cy="1403831"/>
      </dsp:txXfrm>
    </dsp:sp>
    <dsp:sp modelId="{198CCEC4-C117-4969-8AD1-16FCC4E7E4A8}">
      <dsp:nvSpPr>
        <dsp:cNvPr id="0" name=""/>
        <dsp:cNvSpPr/>
      </dsp:nvSpPr>
      <dsp:spPr>
        <a:xfrm>
          <a:off x="8168317" y="2275621"/>
          <a:ext cx="3580984" cy="18775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170583" cy="482027"/>
          </a:xfrm>
          <a:prstGeom prst="rect">
            <a:avLst/>
          </a:prstGeom>
        </p:spPr>
        <p:txBody>
          <a:bodyPr vert="horz" lIns="94814" tIns="47406" rIns="94814" bIns="474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3"/>
            <a:ext cx="3170583" cy="482027"/>
          </a:xfrm>
          <a:prstGeom prst="rect">
            <a:avLst/>
          </a:prstGeom>
        </p:spPr>
        <p:txBody>
          <a:bodyPr vert="horz" lIns="94814" tIns="47406" rIns="94814" bIns="47406" rtlCol="0"/>
          <a:lstStyle>
            <a:lvl1pPr algn="r">
              <a:defRPr sz="1200"/>
            </a:lvl1pPr>
          </a:lstStyle>
          <a:p>
            <a:fld id="{830518B0-15F4-41B6-A67C-1DDA8CD701F5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1738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4" tIns="47406" rIns="94814" bIns="474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6" y="4620251"/>
            <a:ext cx="5850835" cy="3780800"/>
          </a:xfrm>
          <a:prstGeom prst="rect">
            <a:avLst/>
          </a:prstGeom>
        </p:spPr>
        <p:txBody>
          <a:bodyPr vert="horz" lIns="94814" tIns="47406" rIns="94814" bIns="474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176"/>
            <a:ext cx="3170583" cy="482027"/>
          </a:xfrm>
          <a:prstGeom prst="rect">
            <a:avLst/>
          </a:prstGeom>
        </p:spPr>
        <p:txBody>
          <a:bodyPr vert="horz" lIns="94814" tIns="47406" rIns="94814" bIns="474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5" y="9119176"/>
            <a:ext cx="3170583" cy="482027"/>
          </a:xfrm>
          <a:prstGeom prst="rect">
            <a:avLst/>
          </a:prstGeom>
        </p:spPr>
        <p:txBody>
          <a:bodyPr vert="horz" lIns="94814" tIns="47406" rIns="94814" bIns="47406" rtlCol="0" anchor="b"/>
          <a:lstStyle>
            <a:lvl1pPr algn="r">
              <a:defRPr sz="1200"/>
            </a:lvl1pPr>
          </a:lstStyle>
          <a:p>
            <a:fld id="{4BD0E4A5-219D-4D59-81F6-403BF8FB6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83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84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8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27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54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8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5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9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1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0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02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96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00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9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05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8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00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7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8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0E4A5-219D-4D59-81F6-403BF8FB6D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7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684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852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56301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381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735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6075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3249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154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5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1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3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98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3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7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groff@kpirc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://www.ksdetasn.org/kpir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b7a6fdh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S:\Patricia\Purchased Pictures\People working together\Group of People in Semi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r="-1" b="27338"/>
          <a:stretch/>
        </p:blipFill>
        <p:spPr bwMode="auto">
          <a:xfrm>
            <a:off x="635458" y="640081"/>
            <a:ext cx="7994302" cy="32918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458" y="5435912"/>
            <a:ext cx="11216006" cy="86802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I, Part A Annual Meeting and Benefits of Parent and Family Engagemen</a:t>
            </a:r>
            <a:r>
              <a:rPr lang="en-US" sz="48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6837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Meetings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A267FFF-1376-4826-AB11-C193DDE268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519328"/>
              </p:ext>
            </p:extLst>
          </p:nvPr>
        </p:nvGraphicFramePr>
        <p:xfrm>
          <a:off x="308462" y="2321402"/>
          <a:ext cx="11530100" cy="437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2392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3A84-C95F-4CE0-93DC-6DD655B1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6" y="609602"/>
            <a:ext cx="7091764" cy="91764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Reservation of Funds, 1% Set -Aside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27BD4CD-717D-41FC-B366-961099DDC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7" r="10265" b="-2"/>
          <a:stretch/>
        </p:blipFill>
        <p:spPr bwMode="auto">
          <a:xfrm>
            <a:off x="8129871" y="609601"/>
            <a:ext cx="341442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09E3E1B-C8AD-46FD-8A76-75D5BBD7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86030-401D-4E4C-AB2F-3BB6F7EA8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55" y="1407268"/>
            <a:ext cx="6994187" cy="4841129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Any local education area (LEA) with a Title I, Part A allocation exceeding $500,000 is required by statute to set-aside at least 1% of its Title I, Part A allocation for parent and family engagement.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that 1%, 10% may be reserved at the LEA for system-wide initiatives and administrative expenses related to parent and family engagement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the 1%, 90% must be allocated to the Title I schools in the LEA to implement school-level parent and family engagement</a:t>
            </a: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Title I, Part A parents have the right to be involved in the decisions regarding how these funds will be used for parent and family engagement activities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8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3732B-653D-4337-BD0A-14022C11C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5307733" cy="10166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 Right-To-Know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77069-C407-452F-BEDB-4176BE8B2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0" y="2474340"/>
            <a:ext cx="11538857" cy="4195481"/>
          </a:xfrm>
        </p:spPr>
        <p:txBody>
          <a:bodyPr>
            <a:normAutofit lnSpcReduction="10000"/>
          </a:bodyPr>
          <a:lstStyle/>
          <a:p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At the beginning of each school year, a local educational agency that receives funds, shall notify parents of each student that they may request information regarding the professional qualifications of the student’s classroom teacher(s) including (at minimum):</a:t>
            </a:r>
          </a:p>
          <a:p>
            <a:pPr lvl="1">
              <a:buClr>
                <a:schemeClr val="tx1"/>
              </a:buClr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If the teacher has met State qualifications and licensing for the grade level/subject area</a:t>
            </a:r>
          </a:p>
          <a:p>
            <a:pPr lvl="1">
              <a:buClr>
                <a:schemeClr val="tx1"/>
              </a:buClr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If the teacher is under an emergency or other provisional status that has been waived</a:t>
            </a:r>
          </a:p>
          <a:p>
            <a:pPr lvl="1">
              <a:buClr>
                <a:schemeClr val="tx1"/>
              </a:buClr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If the child is provided services by paraprofessionals and their qualifications</a:t>
            </a:r>
          </a:p>
          <a:p>
            <a:pPr marL="914400" lvl="2" indent="0">
              <a:buClr>
                <a:schemeClr val="tx1"/>
              </a:buClr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	            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Section 1 Section 1112 (e) (1) (A)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5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C2247-C66C-48F0-A5CD-F6EA090E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52" y="436236"/>
            <a:ext cx="4659086" cy="14185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Information </a:t>
            </a:r>
            <a:br>
              <a:rPr lang="en-US" sz="36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Schools </a:t>
            </a:r>
            <a:r>
              <a:rPr lang="en-US" sz="3600" b="1" u="sng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en-US" sz="36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</a:t>
            </a:r>
            <a:br>
              <a:rPr lang="en-US" sz="3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94" name="Freeform: Shape 193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3074" name="Picture 2" descr="Parents Right to Know - Buncombe County Schools">
            <a:extLst>
              <a:ext uri="{FF2B5EF4-FFF2-40B4-BE49-F238E27FC236}">
                <a16:creationId xmlns:a16="http://schemas.microsoft.com/office/drawing/2014/main" id="{00EB56E5-B4D7-452B-9F0F-CF38CDE4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0588" y="1854820"/>
            <a:ext cx="3980139" cy="31326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AB5E-B62E-431F-A0E4-0E12303AD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55" y="1618696"/>
            <a:ext cx="5848333" cy="452550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on the level of achievement and academic growth of the student on State academic assessments.</a:t>
            </a:r>
          </a:p>
          <a:p>
            <a:r>
              <a:rPr lang="en-US" sz="2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Timely notice that the student has been assigned, or has been taught for 4 or more consecutive weeks by, a teacher who does not meet applicable State certification requirements at the grade level and subject area in which the teacher has been assigned, </a:t>
            </a:r>
          </a:p>
          <a:p>
            <a:pPr marL="1371600" lvl="3" indent="0">
              <a:buNone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Section 1112 (e) (1) (B)</a:t>
            </a:r>
          </a:p>
          <a:p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61103-5C20-44DC-A2AD-1F55ACC4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to Contact</a:t>
            </a: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05EB1-4E7A-46FF-9401-C35EB19D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910" y="2548281"/>
            <a:ext cx="6469996" cy="4188079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principal, office phone number</a:t>
            </a:r>
          </a:p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counselor, office phone number</a:t>
            </a:r>
          </a:p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nurse, office phone number</a:t>
            </a:r>
          </a:p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food service director, phone number</a:t>
            </a:r>
          </a:p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transportation director, phone number</a:t>
            </a:r>
          </a:p>
          <a:p>
            <a:pPr>
              <a:buClrTx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Name of teacher, phone number and best way to contact her/him </a:t>
            </a:r>
          </a:p>
          <a:p>
            <a:endParaRPr lang="en-US" dirty="0"/>
          </a:p>
        </p:txBody>
      </p:sp>
      <p:pic>
        <p:nvPicPr>
          <p:cNvPr id="4098" name="Picture 2" descr="Contact | T.I.M.E LUX">
            <a:extLst>
              <a:ext uri="{FF2B5EF4-FFF2-40B4-BE49-F238E27FC236}">
                <a16:creationId xmlns:a16="http://schemas.microsoft.com/office/drawing/2014/main" id="{3E1DC2D9-9ED3-467E-9AF6-09F3DDD6F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9060" y="2791839"/>
            <a:ext cx="4448220" cy="29691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3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50539" cy="140053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Evaluation,  </a:t>
            </a:r>
            <a:r>
              <a:rPr lang="en-US" sz="48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usually in the spring</a:t>
            </a:r>
            <a:endParaRPr lang="en-US" sz="4800" b="1" i="1" dirty="0"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33064A56-7CD3-42C8-9751-0A6BBC3A2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332669"/>
              </p:ext>
            </p:extLst>
          </p:nvPr>
        </p:nvGraphicFramePr>
        <p:xfrm>
          <a:off x="335559" y="1718406"/>
          <a:ext cx="11752975" cy="497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icture containing clock, bicycle, car, table&#10;&#10;Description automatically generated">
            <a:extLst>
              <a:ext uri="{FF2B5EF4-FFF2-40B4-BE49-F238E27FC236}">
                <a16:creationId xmlns:a16="http://schemas.microsoft.com/office/drawing/2014/main" id="{4213AA44-6E8C-4E48-BED1-E66E3D04D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6300" y="3990974"/>
            <a:ext cx="3592234" cy="18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20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1" y="257563"/>
            <a:ext cx="7704667" cy="2377580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Document, </a:t>
            </a:r>
            <a:b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Document, </a:t>
            </a:r>
            <a:b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Document!!!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391" y="2391952"/>
            <a:ext cx="11031166" cy="2656703"/>
          </a:xfrm>
        </p:spPr>
        <p:txBody>
          <a:bodyPr/>
          <a:lstStyle/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Maintain records of how the meeting(s) was publicized and how parents were notified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Provide an agenda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Provide sign-in sheets with date, time, name, and person’s title</a:t>
            </a:r>
          </a:p>
          <a:p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Maintain an accurate record of the minutes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6F887-A433-4797-8460-12CD6B312745}"/>
              </a:ext>
            </a:extLst>
          </p:cNvPr>
          <p:cNvSpPr txBox="1"/>
          <p:nvPr/>
        </p:nvSpPr>
        <p:spPr>
          <a:xfrm>
            <a:off x="2243668" y="5277479"/>
            <a:ext cx="76200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IMPORTANT: </a:t>
            </a:r>
          </a:p>
          <a:p>
            <a:pPr algn="ctr"/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minutes of meetings, document any suggestions and responses from the parents</a:t>
            </a:r>
            <a:r>
              <a:rPr lang="en-US" sz="2000" dirty="0">
                <a:solidFill>
                  <a:schemeClr val="accent5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183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72012" y="971550"/>
            <a:ext cx="6110313" cy="38058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Benefits of Parent and Family Engagement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72012" y="4777380"/>
            <a:ext cx="5222326" cy="86142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I, Part A </a:t>
            </a:r>
          </a:p>
          <a:p>
            <a:r>
              <a:rPr lang="en-US" sz="2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 and Family Engagement</a:t>
            </a:r>
          </a:p>
        </p:txBody>
      </p:sp>
      <p:sp>
        <p:nvSpPr>
          <p:cNvPr id="41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9126D541-DE79-45CB-AECF-774F5F72E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69" r="32507" b="-1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642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C3BF0FA-36FA-4CE9-840E-F7C3A8F16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81796" y="947378"/>
            <a:ext cx="6858001" cy="4963245"/>
          </a:xfrm>
          <a:custGeom>
            <a:avLst/>
            <a:gdLst>
              <a:gd name="connsiteX0" fmla="*/ 6858001 w 6858001"/>
              <a:gd name="connsiteY0" fmla="*/ 1177 h 4963245"/>
              <a:gd name="connsiteX1" fmla="*/ 6858001 w 6858001"/>
              <a:gd name="connsiteY1" fmla="*/ 1344715 h 4963245"/>
              <a:gd name="connsiteX2" fmla="*/ 6858000 w 6858001"/>
              <a:gd name="connsiteY2" fmla="*/ 1344715 h 4963245"/>
              <a:gd name="connsiteX3" fmla="*/ 6858000 w 6858001"/>
              <a:gd name="connsiteY3" fmla="*/ 4963245 h 4963245"/>
              <a:gd name="connsiteX4" fmla="*/ 0 w 6858001"/>
              <a:gd name="connsiteY4" fmla="*/ 4963244 h 4963245"/>
              <a:gd name="connsiteX5" fmla="*/ 0 w 6858001"/>
              <a:gd name="connsiteY5" fmla="*/ 900697 h 4963245"/>
              <a:gd name="connsiteX6" fmla="*/ 1 w 6858001"/>
              <a:gd name="connsiteY6" fmla="*/ 900697 h 4963245"/>
              <a:gd name="connsiteX7" fmla="*/ 1 w 6858001"/>
              <a:gd name="connsiteY7" fmla="*/ 0 h 4963245"/>
              <a:gd name="connsiteX8" fmla="*/ 40463 w 6858001"/>
              <a:gd name="connsiteY8" fmla="*/ 5883 h 4963245"/>
              <a:gd name="connsiteX9" fmla="*/ 159107 w 6858001"/>
              <a:gd name="connsiteY9" fmla="*/ 23196 h 4963245"/>
              <a:gd name="connsiteX10" fmla="*/ 245518 w 6858001"/>
              <a:gd name="connsiteY10" fmla="*/ 35299 h 4963245"/>
              <a:gd name="connsiteX11" fmla="*/ 348388 w 6858001"/>
              <a:gd name="connsiteY11" fmla="*/ 48073 h 4963245"/>
              <a:gd name="connsiteX12" fmla="*/ 470460 w 6858001"/>
              <a:gd name="connsiteY12" fmla="*/ 63369 h 4963245"/>
              <a:gd name="connsiteX13" fmla="*/ 605563 w 6858001"/>
              <a:gd name="connsiteY13" fmla="*/ 79506 h 4963245"/>
              <a:gd name="connsiteX14" fmla="*/ 757810 w 6858001"/>
              <a:gd name="connsiteY14" fmla="*/ 96483 h 4963245"/>
              <a:gd name="connsiteX15" fmla="*/ 923774 w 6858001"/>
              <a:gd name="connsiteY15" fmla="*/ 114469 h 4963245"/>
              <a:gd name="connsiteX16" fmla="*/ 1104139 w 6858001"/>
              <a:gd name="connsiteY16" fmla="*/ 132454 h 4963245"/>
              <a:gd name="connsiteX17" fmla="*/ 1296163 w 6858001"/>
              <a:gd name="connsiteY17" fmla="*/ 150776 h 4963245"/>
              <a:gd name="connsiteX18" fmla="*/ 1503275 w 6858001"/>
              <a:gd name="connsiteY18" fmla="*/ 167753 h 4963245"/>
              <a:gd name="connsiteX19" fmla="*/ 1719988 w 6858001"/>
              <a:gd name="connsiteY19" fmla="*/ 184058 h 4963245"/>
              <a:gd name="connsiteX20" fmla="*/ 1949045 w 6858001"/>
              <a:gd name="connsiteY20" fmla="*/ 198849 h 4963245"/>
              <a:gd name="connsiteX21" fmla="*/ 2187703 w 6858001"/>
              <a:gd name="connsiteY21" fmla="*/ 212969 h 4963245"/>
              <a:gd name="connsiteX22" fmla="*/ 2436649 w 6858001"/>
              <a:gd name="connsiteY22" fmla="*/ 226248 h 4963245"/>
              <a:gd name="connsiteX23" fmla="*/ 2564208 w 6858001"/>
              <a:gd name="connsiteY23" fmla="*/ 230955 h 4963245"/>
              <a:gd name="connsiteX24" fmla="*/ 2694509 w 6858001"/>
              <a:gd name="connsiteY24" fmla="*/ 236165 h 4963245"/>
              <a:gd name="connsiteX25" fmla="*/ 2826868 w 6858001"/>
              <a:gd name="connsiteY25" fmla="*/ 241040 h 4963245"/>
              <a:gd name="connsiteX26" fmla="*/ 2959914 w 6858001"/>
              <a:gd name="connsiteY26" fmla="*/ 244234 h 4963245"/>
              <a:gd name="connsiteX27" fmla="*/ 3095702 w 6858001"/>
              <a:gd name="connsiteY27" fmla="*/ 247091 h 4963245"/>
              <a:gd name="connsiteX28" fmla="*/ 3232862 w 6858001"/>
              <a:gd name="connsiteY28" fmla="*/ 250117 h 4963245"/>
              <a:gd name="connsiteX29" fmla="*/ 3372765 w 6858001"/>
              <a:gd name="connsiteY29" fmla="*/ 252134 h 4963245"/>
              <a:gd name="connsiteX30" fmla="*/ 3514040 w 6858001"/>
              <a:gd name="connsiteY30" fmla="*/ 252134 h 4963245"/>
              <a:gd name="connsiteX31" fmla="*/ 3656686 w 6858001"/>
              <a:gd name="connsiteY31" fmla="*/ 253142 h 4963245"/>
              <a:gd name="connsiteX32" fmla="*/ 3800704 w 6858001"/>
              <a:gd name="connsiteY32" fmla="*/ 252134 h 4963245"/>
              <a:gd name="connsiteX33" fmla="*/ 3946780 w 6858001"/>
              <a:gd name="connsiteY33" fmla="*/ 250117 h 4963245"/>
              <a:gd name="connsiteX34" fmla="*/ 4092855 w 6858001"/>
              <a:gd name="connsiteY34" fmla="*/ 248268 h 4963245"/>
              <a:gd name="connsiteX35" fmla="*/ 4240988 w 6858001"/>
              <a:gd name="connsiteY35" fmla="*/ 244234 h 4963245"/>
              <a:gd name="connsiteX36" fmla="*/ 4390492 w 6858001"/>
              <a:gd name="connsiteY36" fmla="*/ 240032 h 4963245"/>
              <a:gd name="connsiteX37" fmla="*/ 4539997 w 6858001"/>
              <a:gd name="connsiteY37" fmla="*/ 235157 h 4963245"/>
              <a:gd name="connsiteX38" fmla="*/ 4690873 w 6858001"/>
              <a:gd name="connsiteY38" fmla="*/ 228266 h 4963245"/>
              <a:gd name="connsiteX39" fmla="*/ 4843120 w 6858001"/>
              <a:gd name="connsiteY39" fmla="*/ 220029 h 4963245"/>
              <a:gd name="connsiteX40" fmla="*/ 4996054 w 6858001"/>
              <a:gd name="connsiteY40" fmla="*/ 212129 h 4963245"/>
              <a:gd name="connsiteX41" fmla="*/ 5148987 w 6858001"/>
              <a:gd name="connsiteY41" fmla="*/ 202044 h 4963245"/>
              <a:gd name="connsiteX42" fmla="*/ 5303978 w 6858001"/>
              <a:gd name="connsiteY42" fmla="*/ 189941 h 4963245"/>
              <a:gd name="connsiteX43" fmla="*/ 5456911 w 6858001"/>
              <a:gd name="connsiteY43" fmla="*/ 177839 h 4963245"/>
              <a:gd name="connsiteX44" fmla="*/ 5612588 w 6858001"/>
              <a:gd name="connsiteY44" fmla="*/ 163887 h 4963245"/>
              <a:gd name="connsiteX45" fmla="*/ 5768950 w 6858001"/>
              <a:gd name="connsiteY45" fmla="*/ 148591 h 4963245"/>
              <a:gd name="connsiteX46" fmla="*/ 5923255 w 6858001"/>
              <a:gd name="connsiteY46" fmla="*/ 132455 h 4963245"/>
              <a:gd name="connsiteX47" fmla="*/ 6079618 w 6858001"/>
              <a:gd name="connsiteY47" fmla="*/ 113629 h 4963245"/>
              <a:gd name="connsiteX48" fmla="*/ 6235294 w 6858001"/>
              <a:gd name="connsiteY48" fmla="*/ 93458 h 4963245"/>
              <a:gd name="connsiteX49" fmla="*/ 6391657 w 6858001"/>
              <a:gd name="connsiteY49" fmla="*/ 73455 h 4963245"/>
              <a:gd name="connsiteX50" fmla="*/ 6547333 w 6858001"/>
              <a:gd name="connsiteY50" fmla="*/ 50091 h 4963245"/>
              <a:gd name="connsiteX51" fmla="*/ 6702324 w 6858001"/>
              <a:gd name="connsiteY51" fmla="*/ 26222 h 4963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63245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4963245"/>
                </a:lnTo>
                <a:lnTo>
                  <a:pt x="0" y="4963244"/>
                </a:lnTo>
                <a:lnTo>
                  <a:pt x="0" y="900697"/>
                </a:lnTo>
                <a:lnTo>
                  <a:pt x="1" y="90069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 descr="A picture containing table, small, sitting, filled&#10;&#10;Description automatically generated">
            <a:extLst>
              <a:ext uri="{FF2B5EF4-FFF2-40B4-BE49-F238E27FC236}">
                <a16:creationId xmlns:a16="http://schemas.microsoft.com/office/drawing/2014/main" id="{217FDB52-E900-4815-B2B8-F78F67E88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2" r="5594"/>
          <a:stretch/>
        </p:blipFill>
        <p:spPr>
          <a:xfrm>
            <a:off x="8129871" y="2038990"/>
            <a:ext cx="3414010" cy="2780017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93" y="677694"/>
            <a:ext cx="6405196" cy="5713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effective communication with parents, teachers can have the greatest impact on their day-to-day success with students.  With parents on their side, teachers can more effectively manage most academic and behavioral issues that arise.  When the most important adults in a child’s life are working together, students benefit enormously.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2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 and Marleen Canter</a:t>
            </a:r>
          </a:p>
        </p:txBody>
      </p:sp>
    </p:spTree>
    <p:extLst>
      <p:ext uri="{BB962C8B-B14F-4D97-AF65-F5344CB8AC3E}">
        <p14:creationId xmlns:p14="http://schemas.microsoft.com/office/powerpoint/2010/main" val="986737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96" y="804672"/>
            <a:ext cx="3034938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Table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861" y="671209"/>
            <a:ext cx="6399930" cy="563231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Partner with those at your table to discuss the following questions: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form of communication works best for you? (telephone, text, email, note, face-to-face, etc.)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kinds of information do you most want to receive from the school?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might the school do differently to improve communication between school and home?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might you, as a parent, do differently to improve communication between home and school?</a:t>
            </a:r>
          </a:p>
        </p:txBody>
      </p:sp>
    </p:spTree>
    <p:extLst>
      <p:ext uri="{BB962C8B-B14F-4D97-AF65-F5344CB8AC3E}">
        <p14:creationId xmlns:p14="http://schemas.microsoft.com/office/powerpoint/2010/main" val="186088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E7D85-7633-45A0-86A0-F018370F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 fontScale="90000"/>
          </a:bodyPr>
          <a:lstStyle/>
          <a:p>
            <a:r>
              <a:rPr lang="en-US" sz="6600" b="1" i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</a:p>
        </p:txBody>
      </p:sp>
      <p:sp>
        <p:nvSpPr>
          <p:cNvPr id="92" name="Rectangle 8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Freeform: Shape 8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E22EF5-A82E-4702-84D7-BC0EC1B453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64856"/>
              </p:ext>
            </p:extLst>
          </p:nvPr>
        </p:nvGraphicFramePr>
        <p:xfrm>
          <a:off x="648930" y="2402308"/>
          <a:ext cx="10895370" cy="4134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373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93" y="677694"/>
            <a:ext cx="6188189" cy="5411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school, families, and community groups work together to support learning, children tend to do better in school, stay in school longer, and like school more.</a:t>
            </a:r>
          </a:p>
          <a:p>
            <a:pPr marL="0" indent="0">
              <a:buNone/>
            </a:pPr>
            <a:endParaRPr lang="en-US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36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Henderson and Mapp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6" r="19832" b="2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98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Table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Partner with those at your table to discuss the following questions: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are the strengths of your school and community?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what ways are your school, families, and community working together effectively?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are the possible benefits when schools, parents and families, and community groups work together?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might schools, parents and families, and the community do differently to work together more successfully? </a:t>
            </a:r>
          </a:p>
        </p:txBody>
      </p:sp>
    </p:spTree>
    <p:extLst>
      <p:ext uri="{BB962C8B-B14F-4D97-AF65-F5344CB8AC3E}">
        <p14:creationId xmlns:p14="http://schemas.microsoft.com/office/powerpoint/2010/main" val="2430200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Benefits?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283" y="196215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benefits for…</a:t>
            </a:r>
          </a:p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Students?</a:t>
            </a:r>
          </a:p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 and families and the community?</a:t>
            </a:r>
          </a:p>
          <a:p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teachers, administrators, and other school staff?</a:t>
            </a:r>
          </a:p>
        </p:txBody>
      </p:sp>
      <p:sp>
        <p:nvSpPr>
          <p:cNvPr id="19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r="25844" b="-2"/>
          <a:stretch/>
        </p:blipFill>
        <p:spPr bwMode="auto">
          <a:xfrm>
            <a:off x="7228755" y="0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531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Student Benefits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S:\Patricia\Purchased Pictures\Children wearing glasses\Young boy businessma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2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9" r="19437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2988" y="1547635"/>
            <a:ext cx="6390525" cy="456133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Higher grades and test scores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More likely to complete homework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Better attendance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Fewer placements in special education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More positive attitudes and better behavior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Higher graduation rates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Greater enrollment in postsecondary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1508961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Parent and Family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584" y="2032549"/>
            <a:ext cx="4338409" cy="4196185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More confident in the school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Increased confidence in their parenting skills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Creates a home environment that encourages learning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Encourages parents to advance their own education and skills in the workplace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" r="14261" b="-2"/>
          <a:stretch/>
        </p:blipFill>
        <p:spPr bwMode="auto">
          <a:xfrm>
            <a:off x="6241134" y="2052213"/>
            <a:ext cx="5153191" cy="41961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25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0D9A94-83A4-42BA-B252-3FA30ECFE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r="337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1404762"/>
            <a:ext cx="4204298" cy="103472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School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4815" y="2072195"/>
            <a:ext cx="4769999" cy="3171824"/>
          </a:xfrm>
        </p:spPr>
        <p:txBody>
          <a:bodyPr>
            <a:no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Improved teacher morale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Higher ratings of teachers by parents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More support from families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Higher student achievement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Better reputations in the community </a:t>
            </a:r>
          </a:p>
        </p:txBody>
      </p:sp>
    </p:spTree>
    <p:extLst>
      <p:ext uri="{BB962C8B-B14F-4D97-AF65-F5344CB8AC3E}">
        <p14:creationId xmlns:p14="http://schemas.microsoft.com/office/powerpoint/2010/main" val="4246820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512805"/>
            <a:ext cx="10582275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I, Part A Parent and Family Engagement </a:t>
            </a:r>
            <a:br>
              <a:rPr lang="en-US" sz="35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Kansas Parent Information Resource Center (KPIRC)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8550" y="4631747"/>
            <a:ext cx="5153025" cy="138499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more information contact,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jgroff@kpirc.org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www.ksdetasn.org/kpirc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E0D248E-1BC0-4A4E-A288-6E431417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361" y="1821359"/>
            <a:ext cx="3352800" cy="2004406"/>
          </a:xfrm>
          <a:prstGeom prst="rect">
            <a:avLst/>
          </a:prstGeom>
        </p:spPr>
      </p:pic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2B3D671A-DFC9-429E-B0A1-EF4986A2B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017" y="1821358"/>
            <a:ext cx="3197115" cy="20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3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 I, Part A Annual Meeting</a:t>
            </a: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474603"/>
            <a:ext cx="11107580" cy="37323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</a:pP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The requirement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: All schools receiving Title I, Part A funds are required to convene a Title I, Part A annual parent meeting.  </a:t>
            </a:r>
            <a:endParaRPr lang="en-US" sz="27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Tx/>
              <a:buFont typeface="Courier New" panose="02070309020205020404" pitchFamily="49" charset="0"/>
              <a:buChar char="o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to inform parents and families of their school’s participation</a:t>
            </a:r>
          </a:p>
          <a:p>
            <a:pPr lvl="1">
              <a:lnSpc>
                <a:spcPct val="90000"/>
              </a:lnSpc>
              <a:buClrTx/>
              <a:buFont typeface="Courier New" panose="02070309020205020404" pitchFamily="49" charset="0"/>
              <a:buChar char="o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to explain the requirements of the Title I, Part A program </a:t>
            </a:r>
          </a:p>
          <a:p>
            <a:pPr lvl="1">
              <a:lnSpc>
                <a:spcPct val="90000"/>
              </a:lnSpc>
              <a:buClrTx/>
              <a:buFont typeface="Courier New" panose="02070309020205020404" pitchFamily="49" charset="0"/>
              <a:buChar char="o"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to explain the right of parents to be involved</a:t>
            </a:r>
          </a:p>
          <a:p>
            <a:pPr>
              <a:lnSpc>
                <a:spcPct val="90000"/>
              </a:lnSpc>
              <a:buClrTx/>
            </a:pP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The concern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: Unfortunately, some schools are not following that mandate.   </a:t>
            </a:r>
          </a:p>
          <a:p>
            <a:pPr>
              <a:lnSpc>
                <a:spcPct val="90000"/>
              </a:lnSpc>
              <a:buClrTx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Section 1116 (c) 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ESSA Section 1116 (c)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2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92" y="356891"/>
            <a:ext cx="9252154" cy="122398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Title I, Part A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115" y="1089175"/>
            <a:ext cx="8410340" cy="551590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Explain why the school is participating in Title I, Part A (schoolwide or targeted assistance) – emphasize this program is intended to improve student academic achievement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Explain the requirements of the Title I, Part A program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Emphasize the right of parents to be involved in the school’s programs and describe specific opportunities for their participation: volunteer in child’s classroom, observe classroom activities, participate in decisions relating to the education of their children, assist in the review and revision of policy, compact, and Title I plan, serve on parent advisory board, etc.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07811-7F4E-4355-AFA7-9DFEB93ED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9" r="25778"/>
          <a:stretch/>
        </p:blipFill>
        <p:spPr>
          <a:xfrm>
            <a:off x="9533107" y="2428878"/>
            <a:ext cx="2311993" cy="2841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338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65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34971-F297-454C-AE30-710D1CE15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060" y="780601"/>
            <a:ext cx="6779993" cy="5239199"/>
          </a:xfrm>
        </p:spPr>
        <p:txBody>
          <a:bodyPr anchor="ctr">
            <a:normAutofit fontScale="92500"/>
          </a:bodyPr>
          <a:lstStyle/>
          <a:p>
            <a:pPr marL="457200" lvl="1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Topics include: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High-quality student academic assessments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Supplemental services to assist struggling students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Coordination and integration of federal funds and programs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Strategies to implement effective parent and family engagement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Title I, Part A parents have the right to be involved in the development of this plan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616355-5822-40D5-81CC-47102B68DD6A}"/>
              </a:ext>
            </a:extLst>
          </p:cNvPr>
          <p:cNvSpPr txBox="1"/>
          <p:nvPr/>
        </p:nvSpPr>
        <p:spPr>
          <a:xfrm>
            <a:off x="658691" y="780601"/>
            <a:ext cx="37043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LEA Title I Plan addresses how the LEA will use Title I, Part A funds within the school district.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043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09602-BCB4-402A-927E-03C49A5E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36" y="414200"/>
            <a:ext cx="3522879" cy="163721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and Compact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A20E4-907D-4810-BE14-C1524685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522" y="1045239"/>
            <a:ext cx="5919503" cy="3709642"/>
          </a:xfrm>
        </p:spPr>
        <p:txBody>
          <a:bodyPr>
            <a:normAutofit/>
          </a:bodyPr>
          <a:lstStyle/>
          <a:p>
            <a:pPr lvl="0">
              <a:buClr>
                <a:schemeClr val="tx1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Distribute and review the written parent and family engagement policy and school-parent compact  </a:t>
            </a:r>
          </a:p>
          <a:p>
            <a:pPr lvl="0">
              <a:buClr>
                <a:schemeClr val="tx1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Describe the role of parents to help develop, review, and update these documents: the policy and compact as well as the Title I plan.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95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59ECD-EE18-4334-9F39-924BFCC7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12" y="435718"/>
            <a:ext cx="11687175" cy="61841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policy addresses how the school will implement the parent and family engagement program.  The policy includes: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Convene an annual meeting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 parents in an organized, ongoing, and timely way, in the planning, review, evaluation, and improvement of the parent and family engagement policy and program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timely information about parent and family engagement activities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information to parents about curriculum and assessment</a:t>
            </a:r>
          </a:p>
          <a:p>
            <a:pPr lvl="1"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requested, provide additional meetings with parents to discuss decisions for the education of their child 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ffiti, sign&#10;&#10;Description automatically generated">
            <a:extLst>
              <a:ext uri="{FF2B5EF4-FFF2-40B4-BE49-F238E27FC236}">
                <a16:creationId xmlns:a16="http://schemas.microsoft.com/office/drawing/2014/main" id="{A0388C6C-A6A1-49B5-B385-17C5F7B67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460" b="23848"/>
          <a:stretch/>
        </p:blipFill>
        <p:spPr>
          <a:xfrm>
            <a:off x="7295710" y="5218950"/>
            <a:ext cx="4646259" cy="1333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3733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DE04E-F236-4549-B998-E1E10D3FD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18" y="1762067"/>
            <a:ext cx="12070080" cy="451103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800" dirty="0">
              <a:latin typeface="Arial Narrow" panose="020B0606020202030204" pitchFamily="34" charset="0"/>
            </a:endParaRP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That describes how parents and families, school staff, and students share the responsibility for improved student academic achievement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That addresses high-quality curriculum and instruction to meet State academic standards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The ways in which parents will support their child’s learning 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That stresses the importance of frequent communication between school and home, and the value of parent-teacher </a:t>
            </a:r>
            <a:r>
              <a:rPr lang="en-US" sz="2500">
                <a:latin typeface="Calibri" panose="020F0502020204030204" pitchFamily="34" charset="0"/>
                <a:cs typeface="Calibri" panose="020F0502020204030204" pitchFamily="34" charset="0"/>
              </a:rPr>
              <a:t>conferences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That affirms the importance of parents and families in decisions relating to the education of their children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Title I, Part A parents have the right to be involved in the development of the school-parent compact</a:t>
            </a:r>
            <a:endParaRPr lang="en-US" sz="2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2A3533-1FBF-419A-AF87-3B0CFD66CBC4}"/>
              </a:ext>
            </a:extLst>
          </p:cNvPr>
          <p:cNvSpPr txBox="1"/>
          <p:nvPr/>
        </p:nvSpPr>
        <p:spPr>
          <a:xfrm>
            <a:off x="922389" y="691005"/>
            <a:ext cx="92881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school-parent compact is a written agreement…</a:t>
            </a:r>
          </a:p>
        </p:txBody>
      </p:sp>
    </p:spTree>
    <p:extLst>
      <p:ext uri="{BB962C8B-B14F-4D97-AF65-F5344CB8AC3E}">
        <p14:creationId xmlns:p14="http://schemas.microsoft.com/office/powerpoint/2010/main" val="1203734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Curriculum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:\Patricia\Purchased Pictures\Children Reading-Studying\Children readi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r="36734" b="-1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8200" y="1610328"/>
            <a:ext cx="6388701" cy="4195481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Explain the school’s curriculum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Describe the forms of academic assessment used to measure student progress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Provide information about the achievement levels of the State academic standards</a:t>
            </a:r>
          </a:p>
          <a:p>
            <a:pPr marL="457200" lvl="1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77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71af3243-3dd4-4a8d-8c0d-dd76da1f02a5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1678</Words>
  <Application>Microsoft Office PowerPoint</Application>
  <PresentationFormat>Widescreen</PresentationFormat>
  <Paragraphs>172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Calibri Light</vt:lpstr>
      <vt:lpstr>Century Gothic</vt:lpstr>
      <vt:lpstr>Courier New</vt:lpstr>
      <vt:lpstr>Wingdings 3</vt:lpstr>
      <vt:lpstr>Ion</vt:lpstr>
      <vt:lpstr>Title I, Part A Annual Meeting and Benefits of Parent and Family Engagement</vt:lpstr>
      <vt:lpstr>NOTE</vt:lpstr>
      <vt:lpstr>Title I, Part A Annual Meeting</vt:lpstr>
      <vt:lpstr>Title I, Part A Program</vt:lpstr>
      <vt:lpstr>PowerPoint Presentation</vt:lpstr>
      <vt:lpstr>Policy and Compact</vt:lpstr>
      <vt:lpstr>PowerPoint Presentation</vt:lpstr>
      <vt:lpstr>PowerPoint Presentation</vt:lpstr>
      <vt:lpstr>Curriculum</vt:lpstr>
      <vt:lpstr>Additional Meetings</vt:lpstr>
      <vt:lpstr>Reservation of Funds, 1% Set -Aside</vt:lpstr>
      <vt:lpstr>Parents Right-To-Know</vt:lpstr>
      <vt:lpstr>Additional Information  Schools Shall Provide  </vt:lpstr>
      <vt:lpstr>Who to Contact</vt:lpstr>
      <vt:lpstr>Evaluation,  usually in the spring</vt:lpstr>
      <vt:lpstr>Document,           Document,                    Document!!!</vt:lpstr>
      <vt:lpstr>Benefits of Parent and Family Engagement</vt:lpstr>
      <vt:lpstr>PowerPoint Presentation</vt:lpstr>
      <vt:lpstr>Table Activity</vt:lpstr>
      <vt:lpstr>PowerPoint Presentation</vt:lpstr>
      <vt:lpstr>Table Activity</vt:lpstr>
      <vt:lpstr>What Are the Benefits?</vt:lpstr>
      <vt:lpstr>Student Benefits</vt:lpstr>
      <vt:lpstr>Parent and Family Benefits</vt:lpstr>
      <vt:lpstr>School Benefits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Title I Meeting and Benefits of Parent and Family Engagement</dc:title>
  <dc:creator>Lang, Shannon</dc:creator>
  <cp:lastModifiedBy>Jane Groff</cp:lastModifiedBy>
  <cp:revision>17</cp:revision>
  <cp:lastPrinted>2020-08-14T19:47:58Z</cp:lastPrinted>
  <dcterms:created xsi:type="dcterms:W3CDTF">2020-07-23T19:04:44Z</dcterms:created>
  <dcterms:modified xsi:type="dcterms:W3CDTF">2020-09-25T16:34:42Z</dcterms:modified>
</cp:coreProperties>
</file>