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4" r:id="rId2"/>
    <p:sldId id="288" r:id="rId3"/>
    <p:sldId id="289" r:id="rId4"/>
    <p:sldId id="286" r:id="rId5"/>
    <p:sldId id="287" r:id="rId6"/>
    <p:sldId id="285" r:id="rId7"/>
    <p:sldId id="291" r:id="rId8"/>
    <p:sldId id="257" r:id="rId9"/>
    <p:sldId id="258" r:id="rId10"/>
    <p:sldId id="260" r:id="rId11"/>
    <p:sldId id="262" r:id="rId12"/>
    <p:sldId id="266" r:id="rId13"/>
    <p:sldId id="263" r:id="rId14"/>
    <p:sldId id="264" r:id="rId15"/>
    <p:sldId id="270" r:id="rId16"/>
    <p:sldId id="265" r:id="rId17"/>
    <p:sldId id="283" r:id="rId18"/>
    <p:sldId id="279" r:id="rId19"/>
    <p:sldId id="278" r:id="rId20"/>
    <p:sldId id="282" r:id="rId21"/>
    <p:sldId id="271" r:id="rId22"/>
    <p:sldId id="273" r:id="rId23"/>
    <p:sldId id="275" r:id="rId24"/>
    <p:sldId id="274" r:id="rId25"/>
    <p:sldId id="272" r:id="rId26"/>
    <p:sldId id="290" r:id="rId27"/>
    <p:sldId id="281" r:id="rId2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7105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40" cy="47105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54858922-6DBD-4401-A9C2-B7D6DBAD104E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40" cy="471053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40" cy="471053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D7C401A0-1E27-4BD8-AEF1-46C7B7E8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6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33E94-1A3C-407D-B8AD-484688D8F0EE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8FA2-A6E0-4E03-8FCB-317B8522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5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09E5-5150-4239-9342-F5D785C99D90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25E2E-8F26-4BE4-88C5-5DCE7D768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220AA.A693A9F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eakingaboutpresenting.com/content/fast-ignite-presentation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9307" y="3670275"/>
            <a:ext cx="6265587" cy="14841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Roped into by Pattie Noonan, Amy Erickson </a:t>
            </a:r>
            <a:r>
              <a:rPr lang="en-US" dirty="0" err="1" smtClean="0"/>
              <a:t>Gaumer</a:t>
            </a:r>
            <a:r>
              <a:rPr lang="en-US" dirty="0" smtClean="0"/>
              <a:t> and Kerry Haag</a:t>
            </a:r>
          </a:p>
          <a:p>
            <a:r>
              <a:rPr lang="en-US" dirty="0" smtClean="0"/>
              <a:t>For SPDG Conference</a:t>
            </a:r>
            <a:endParaRPr lang="en-US" dirty="0"/>
          </a:p>
        </p:txBody>
      </p:sp>
      <p:pic>
        <p:nvPicPr>
          <p:cNvPr id="1026" name="Picture 2" descr="Image result for ignite presentation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83" y="1184744"/>
            <a:ext cx="4209691" cy="28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58"/>
            <a:ext cx="12300155" cy="6936658"/>
          </a:xfrm>
        </p:spPr>
      </p:pic>
    </p:spTree>
    <p:extLst>
      <p:ext uri="{BB962C8B-B14F-4D97-AF65-F5344CB8AC3E}">
        <p14:creationId xmlns:p14="http://schemas.microsoft.com/office/powerpoint/2010/main" val="3096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55" y="1690688"/>
            <a:ext cx="4889089" cy="3406733"/>
          </a:xfrm>
        </p:spPr>
      </p:pic>
      <p:pic>
        <p:nvPicPr>
          <p:cNvPr id="11" name="Content Placeholder 3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318" y="2292447"/>
            <a:ext cx="4494785" cy="20022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4260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75004"/>
          </a:xfrm>
        </p:spPr>
      </p:pic>
    </p:spTree>
    <p:extLst>
      <p:ext uri="{BB962C8B-B14F-4D97-AF65-F5344CB8AC3E}">
        <p14:creationId xmlns:p14="http://schemas.microsoft.com/office/powerpoint/2010/main" val="26612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MTSS</a:t>
            </a:r>
            <a:endParaRPr lang="en-US" sz="7200" b="1" dirty="0"/>
          </a:p>
        </p:txBody>
      </p:sp>
      <p:pic>
        <p:nvPicPr>
          <p:cNvPr id="9" name="Content Placeholder 8" descr="MTSS.jpg"/>
          <p:cNvPicPr>
            <a:picLocks noGrp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3914" y="2043485"/>
            <a:ext cx="3546280" cy="330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32" y="2103120"/>
            <a:ext cx="5701085" cy="3188472"/>
          </a:xfrm>
        </p:spPr>
      </p:pic>
    </p:spTree>
    <p:extLst>
      <p:ext uri="{BB962C8B-B14F-4D97-AF65-F5344CB8AC3E}">
        <p14:creationId xmlns:p14="http://schemas.microsoft.com/office/powerpoint/2010/main" val="193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682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27" y="-235974"/>
            <a:ext cx="12919587" cy="8268929"/>
          </a:xfrm>
        </p:spPr>
      </p:pic>
    </p:spTree>
    <p:extLst>
      <p:ext uri="{BB962C8B-B14F-4D97-AF65-F5344CB8AC3E}">
        <p14:creationId xmlns:p14="http://schemas.microsoft.com/office/powerpoint/2010/main" val="24209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83613" cy="6857999"/>
          </a:xfrm>
        </p:spPr>
      </p:pic>
    </p:spTree>
    <p:extLst>
      <p:ext uri="{BB962C8B-B14F-4D97-AF65-F5344CB8AC3E}">
        <p14:creationId xmlns:p14="http://schemas.microsoft.com/office/powerpoint/2010/main" val="30945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365124"/>
            <a:ext cx="10736826" cy="6025843"/>
          </a:xfrm>
        </p:spPr>
      </p:pic>
    </p:spTree>
    <p:extLst>
      <p:ext uri="{BB962C8B-B14F-4D97-AF65-F5344CB8AC3E}">
        <p14:creationId xmlns:p14="http://schemas.microsoft.com/office/powerpoint/2010/main" val="986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536" y="0"/>
            <a:ext cx="5963479" cy="6858000"/>
          </a:xfrm>
        </p:spPr>
      </p:pic>
    </p:spTree>
    <p:extLst>
      <p:ext uri="{BB962C8B-B14F-4D97-AF65-F5344CB8AC3E}">
        <p14:creationId xmlns:p14="http://schemas.microsoft.com/office/powerpoint/2010/main" val="39956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Implementation Scale: Instruction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1" y="2330245"/>
            <a:ext cx="7885471" cy="2802194"/>
          </a:xfrm>
        </p:spPr>
      </p:pic>
    </p:spTree>
    <p:extLst>
      <p:ext uri="{BB962C8B-B14F-4D97-AF65-F5344CB8AC3E}">
        <p14:creationId xmlns:p14="http://schemas.microsoft.com/office/powerpoint/2010/main" val="30752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39" y="234093"/>
            <a:ext cx="7482348" cy="6449961"/>
          </a:xfrm>
        </p:spPr>
      </p:pic>
    </p:spTree>
    <p:extLst>
      <p:ext uri="{BB962C8B-B14F-4D97-AF65-F5344CB8AC3E}">
        <p14:creationId xmlns:p14="http://schemas.microsoft.com/office/powerpoint/2010/main" val="10575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 of Cake, </a:t>
            </a:r>
            <a:r>
              <a:rPr lang="en-US" smtClean="0"/>
              <a:t>right?.............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5 minute Presentation</a:t>
            </a:r>
          </a:p>
          <a:p>
            <a:r>
              <a:rPr lang="en-US" dirty="0" smtClean="0"/>
              <a:t>5 minutes for participants to ask questions</a:t>
            </a:r>
          </a:p>
          <a:p>
            <a:r>
              <a:rPr lang="en-US" dirty="0" smtClean="0"/>
              <a:t>5 minutes to pair-share on 2 questions you provide them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9674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id:image001.jpg@01D220AA.A693A9F0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38" y="492981"/>
            <a:ext cx="6202018" cy="600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5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4" y="216310"/>
            <a:ext cx="9537291" cy="6076335"/>
          </a:xfrm>
        </p:spPr>
      </p:pic>
    </p:spTree>
    <p:extLst>
      <p:ext uri="{BB962C8B-B14F-4D97-AF65-F5344CB8AC3E}">
        <p14:creationId xmlns:p14="http://schemas.microsoft.com/office/powerpoint/2010/main" val="5751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4" y="235974"/>
            <a:ext cx="9694607" cy="6312310"/>
          </a:xfrm>
        </p:spPr>
      </p:pic>
    </p:spTree>
    <p:extLst>
      <p:ext uri="{BB962C8B-B14F-4D97-AF65-F5344CB8AC3E}">
        <p14:creationId xmlns:p14="http://schemas.microsoft.com/office/powerpoint/2010/main" val="24960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68" y="265472"/>
            <a:ext cx="8165690" cy="5555225"/>
          </a:xfrm>
        </p:spPr>
      </p:pic>
    </p:spTree>
    <p:extLst>
      <p:ext uri="{BB962C8B-B14F-4D97-AF65-F5344CB8AC3E}">
        <p14:creationId xmlns:p14="http://schemas.microsoft.com/office/powerpoint/2010/main" val="34907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8" y="365124"/>
            <a:ext cx="8898193" cy="5780037"/>
          </a:xfrm>
        </p:spPr>
      </p:pic>
    </p:spTree>
    <p:extLst>
      <p:ext uri="{BB962C8B-B14F-4D97-AF65-F5344CB8AC3E}">
        <p14:creationId xmlns:p14="http://schemas.microsoft.com/office/powerpoint/2010/main" val="25824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9" y="365125"/>
            <a:ext cx="10196052" cy="6143830"/>
          </a:xfrm>
        </p:spPr>
      </p:pic>
    </p:spTree>
    <p:extLst>
      <p:ext uri="{BB962C8B-B14F-4D97-AF65-F5344CB8AC3E}">
        <p14:creationId xmlns:p14="http://schemas.microsoft.com/office/powerpoint/2010/main" val="25020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KPIRC: Engaging All Families Modules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71" y="1905501"/>
            <a:ext cx="3096057" cy="419158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51" y="1905501"/>
            <a:ext cx="5181600" cy="3862281"/>
          </a:xfrm>
        </p:spPr>
      </p:pic>
    </p:spTree>
    <p:extLst>
      <p:ext uri="{BB962C8B-B14F-4D97-AF65-F5344CB8AC3E}">
        <p14:creationId xmlns:p14="http://schemas.microsoft.com/office/powerpoint/2010/main" val="27976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924" y="5979381"/>
            <a:ext cx="10515600" cy="26386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94" y="787179"/>
            <a:ext cx="7299297" cy="519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7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Ignite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://www.speakingaboutpresenting.com/content/fast-ignite-presentation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Sketch the outline (1 hour)</a:t>
            </a:r>
          </a:p>
          <a:p>
            <a:r>
              <a:rPr lang="en-US" dirty="0" smtClean="0"/>
              <a:t>Type your words into 20 slides (1 hour)</a:t>
            </a:r>
          </a:p>
          <a:p>
            <a:r>
              <a:rPr lang="en-US" dirty="0" smtClean="0"/>
              <a:t>Package them in 15 second blocks (15 minutes)</a:t>
            </a:r>
          </a:p>
          <a:p>
            <a:r>
              <a:rPr lang="en-US" dirty="0" smtClean="0"/>
              <a:t>Create visual slides ( 2 hours)</a:t>
            </a:r>
          </a:p>
          <a:p>
            <a:r>
              <a:rPr lang="en-US" dirty="0" smtClean="0"/>
              <a:t>Print Notes (15 minutes)</a:t>
            </a:r>
          </a:p>
          <a:p>
            <a:r>
              <a:rPr lang="en-US" dirty="0" smtClean="0"/>
              <a:t>Rehearse (3 hours)</a:t>
            </a:r>
          </a:p>
          <a:p>
            <a:r>
              <a:rPr lang="en-US" dirty="0" smtClean="0"/>
              <a:t>Deliver (30 minutes)</a:t>
            </a:r>
          </a:p>
          <a:p>
            <a:r>
              <a:rPr lang="en-US" dirty="0" smtClean="0"/>
              <a:t>Total 8 hours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93" y="174929"/>
            <a:ext cx="8603311" cy="6368994"/>
          </a:xfrm>
        </p:spPr>
      </p:pic>
    </p:spTree>
    <p:extLst>
      <p:ext uri="{BB962C8B-B14F-4D97-AF65-F5344CB8AC3E}">
        <p14:creationId xmlns:p14="http://schemas.microsoft.com/office/powerpoint/2010/main" val="32207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68" y="214685"/>
            <a:ext cx="9080389" cy="6368995"/>
          </a:xfrm>
        </p:spPr>
      </p:pic>
    </p:spTree>
    <p:extLst>
      <p:ext uri="{BB962C8B-B14F-4D97-AF65-F5344CB8AC3E}">
        <p14:creationId xmlns:p14="http://schemas.microsoft.com/office/powerpoint/2010/main" val="10076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11" y="1284937"/>
            <a:ext cx="4864849" cy="4351338"/>
          </a:xfrm>
        </p:spPr>
      </p:pic>
    </p:spTree>
    <p:extLst>
      <p:ext uri="{BB962C8B-B14F-4D97-AF65-F5344CB8AC3E}">
        <p14:creationId xmlns:p14="http://schemas.microsoft.com/office/powerpoint/2010/main" val="22724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or Not………Here it comes!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8" y="1844702"/>
            <a:ext cx="5017273" cy="3904090"/>
          </a:xfrm>
        </p:spPr>
      </p:pic>
    </p:spTree>
    <p:extLst>
      <p:ext uri="{BB962C8B-B14F-4D97-AF65-F5344CB8AC3E}">
        <p14:creationId xmlns:p14="http://schemas.microsoft.com/office/powerpoint/2010/main" val="7245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+mn-lt"/>
              </a:rPr>
              <a:t>Making Informed </a:t>
            </a:r>
            <a:r>
              <a:rPr lang="en-US" sz="2800" b="1" dirty="0" smtClean="0">
                <a:latin typeface="+mn-lt"/>
              </a:rPr>
              <a:t>Decisions Using </a:t>
            </a:r>
            <a:r>
              <a:rPr lang="en-US" sz="2800" b="1" dirty="0">
                <a:latin typeface="+mn-lt"/>
              </a:rPr>
              <a:t>Family Engagement </a:t>
            </a:r>
            <a:r>
              <a:rPr lang="en-US" sz="2800" b="1" dirty="0" smtClean="0">
                <a:latin typeface="+mn-lt"/>
              </a:rPr>
              <a:t>Data</a:t>
            </a:r>
            <a:br>
              <a:rPr lang="en-US" sz="2800" b="1" dirty="0" smtClean="0">
                <a:latin typeface="+mn-lt"/>
              </a:rPr>
            </a:br>
            <a:r>
              <a:rPr lang="en-US" sz="1800" b="1" dirty="0" smtClean="0">
                <a:latin typeface="+mn-lt"/>
              </a:rPr>
              <a:t>Jane Groff, Ph.D. Ex. Director</a:t>
            </a:r>
            <a:br>
              <a:rPr lang="en-US" sz="1800" b="1" dirty="0" smtClean="0">
                <a:latin typeface="+mn-lt"/>
              </a:rPr>
            </a:br>
            <a:r>
              <a:rPr lang="en-US" sz="1800" b="1" dirty="0" smtClean="0">
                <a:latin typeface="+mn-lt"/>
              </a:rPr>
              <a:t>KS Parent Information Resource Center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1465006"/>
            <a:ext cx="12290323" cy="5392994"/>
          </a:xfrm>
        </p:spPr>
      </p:pic>
    </p:spTree>
    <p:extLst>
      <p:ext uri="{BB962C8B-B14F-4D97-AF65-F5344CB8AC3E}">
        <p14:creationId xmlns:p14="http://schemas.microsoft.com/office/powerpoint/2010/main" val="4959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63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127</Words>
  <Application>Microsoft Office PowerPoint</Application>
  <PresentationFormat>Widescreen</PresentationFormat>
  <Paragraphs>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Piece of Cake, right?.............</vt:lpstr>
      <vt:lpstr>Ignite Steps</vt:lpstr>
      <vt:lpstr>PowerPoint Presentation</vt:lpstr>
      <vt:lpstr>PowerPoint Presentation</vt:lpstr>
      <vt:lpstr>PowerPoint Presentation</vt:lpstr>
      <vt:lpstr>Ready or Not………Here it comes!</vt:lpstr>
      <vt:lpstr>Making Informed Decisions Using Family Engagement Data Jane Groff, Ph.D. Ex. Director KS Parent Information Resource Center </vt:lpstr>
      <vt:lpstr>PowerPoint Presentation</vt:lpstr>
      <vt:lpstr>PowerPoint Presentation</vt:lpstr>
      <vt:lpstr>PowerPoint Presentation</vt:lpstr>
      <vt:lpstr>PowerPoint Presentation</vt:lpstr>
      <vt:lpstr>MTSS</vt:lpstr>
      <vt:lpstr>PowerPoint Presentation</vt:lpstr>
      <vt:lpstr>PowerPoint Presentation</vt:lpstr>
      <vt:lpstr>PowerPoint Presentation</vt:lpstr>
      <vt:lpstr> </vt:lpstr>
      <vt:lpstr>School Implementation Scale: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KPIRC: Engaging All Families Modules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Groff</dc:creator>
  <cp:lastModifiedBy>Jane Groff</cp:lastModifiedBy>
  <cp:revision>53</cp:revision>
  <cp:lastPrinted>2017-04-27T21:25:11Z</cp:lastPrinted>
  <dcterms:created xsi:type="dcterms:W3CDTF">2016-10-05T13:25:21Z</dcterms:created>
  <dcterms:modified xsi:type="dcterms:W3CDTF">2017-06-28T00:12:54Z</dcterms:modified>
</cp:coreProperties>
</file>