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6858000" cx="12192000"/>
  <p:notesSz cx="6858000" cy="9144000"/>
  <p:embeddedFontLst>
    <p:embeddedFont>
      <p:font typeface="Oswald Medium"/>
      <p:regular r:id="rId12"/>
      <p:bold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Poppins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21" Type="http://schemas.openxmlformats.org/officeDocument/2006/relationships/font" Target="fonts/PoppinsMedium-boldItalic.fntdata"/><Relationship Id="rId13" Type="http://schemas.openxmlformats.org/officeDocument/2006/relationships/font" Target="fonts/OswaldMedium-bold.fntdata"/><Relationship Id="rId12" Type="http://schemas.openxmlformats.org/officeDocument/2006/relationships/font" Target="fonts/OswaldMedium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PoppinsMedium-bold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Poppins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Formerly KEEB - </a:t>
            </a:r>
            <a:r>
              <a:rPr lang="en-US"/>
              <a:t>Kansas</a:t>
            </a:r>
            <a:r>
              <a:rPr lang="en-US"/>
              <a:t> Education Employment Board</a:t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fce52b94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fce52b9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fce52b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f5fce52b9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313b7e38b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4313b7e38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232719" y="2766218"/>
            <a:ext cx="55749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232719" y="4226718"/>
            <a:ext cx="5574957" cy="2400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838200" y="26225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271711" y="1436693"/>
            <a:ext cx="80367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271712" y="2897193"/>
            <a:ext cx="8036720" cy="311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247900" y="2766218"/>
            <a:ext cx="803671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oppins Medium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flipH="1" rot="-5400000">
            <a:off x="5917372" y="-914253"/>
            <a:ext cx="7192107" cy="8686503"/>
          </a:xfrm>
          <a:prstGeom prst="flowChartManualInput">
            <a:avLst/>
          </a:prstGeom>
          <a:solidFill>
            <a:srgbClr val="2F5496"/>
          </a:solidFill>
          <a:ln cap="flat" cmpd="sng" w="1143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32719" y="2766218"/>
            <a:ext cx="557495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Poppins Medium"/>
              <a:buNone/>
              <a:defRPr b="0" i="0" sz="7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32719" y="4226718"/>
            <a:ext cx="5574957" cy="2400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/>
        </p:nvSpPr>
        <p:spPr>
          <a:xfrm>
            <a:off x="6382661" y="6363335"/>
            <a:ext cx="7293045" cy="2055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Place picture inside of blue square. Should fill the entire shape. Can copy shape from the master slide.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00011" y="5504257"/>
            <a:ext cx="12334875" cy="13966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2256234" y="1400176"/>
            <a:ext cx="767953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 Medium"/>
              <a:buNone/>
              <a:defRPr b="0" i="0" sz="60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2256235" y="2860676"/>
            <a:ext cx="7679532" cy="3117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0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64">
          <p15:clr>
            <a:srgbClr val="F26B43"/>
          </p15:clr>
        </p15:guide>
        <p15:guide id="2" pos="141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44" name="Google Shape;44;p9"/>
          <p:cNvPicPr preferRelativeResize="0"/>
          <p:nvPr/>
        </p:nvPicPr>
        <p:blipFill rotWithShape="1">
          <a:blip r:embed="rId1">
            <a:alphaModFix amt="70000"/>
          </a:blip>
          <a:srcRect b="0" l="0" r="0" t="0"/>
          <a:stretch/>
        </p:blipFill>
        <p:spPr>
          <a:xfrm>
            <a:off x="3448050" y="762000"/>
            <a:ext cx="52959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8586" y="5832631"/>
            <a:ext cx="12377738" cy="107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71440" y="6435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2271713" y="2897187"/>
            <a:ext cx="7648575" cy="2660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10294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271713" y="1436687"/>
            <a:ext cx="764857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948"/>
              </a:buClr>
              <a:buSzPts val="6000"/>
              <a:buFont typeface="Poppins Medium"/>
              <a:buNone/>
              <a:defRPr b="0" i="0" sz="6000" u="none" cap="none" strike="noStrike">
                <a:solidFill>
                  <a:srgbClr val="102948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864">
          <p15:clr>
            <a:srgbClr val="F26B43"/>
          </p15:clr>
        </p15:guide>
        <p15:guide id="2" pos="14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educatekansas.org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2948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1053975" y="1371600"/>
            <a:ext cx="9912600" cy="113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Medium"/>
              <a:buNone/>
            </a:pPr>
            <a:r>
              <a:rPr lang="en-US" sz="8500">
                <a:latin typeface="Oswald Medium"/>
                <a:ea typeface="Oswald Medium"/>
                <a:cs typeface="Oswald Medium"/>
                <a:sym typeface="Oswald Medium"/>
              </a:rPr>
              <a:t>Educate Kansas!</a:t>
            </a:r>
            <a:endParaRPr sz="8500"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oppins Medium"/>
              <a:buNone/>
            </a:pPr>
            <a:r>
              <a:t/>
            </a:r>
            <a:endParaRPr sz="7700">
              <a:latin typeface="Oswald Medium"/>
              <a:ea typeface="Oswald Medium"/>
              <a:cs typeface="Oswald Medium"/>
              <a:sym typeface="Oswald Medium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-51700" y="1983900"/>
            <a:ext cx="12295400" cy="47266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6000000" dist="19050">
              <a:schemeClr val="lt1">
                <a:alpha val="12000"/>
              </a:schemeClr>
            </a:outerShdw>
          </a:effectLst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2575" y="1983900"/>
            <a:ext cx="9318848" cy="4645499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About…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KSDE/TASN Grant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Supports for  both Recruitment/Retention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Marketing/Rebranding of the profession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Diversity, Equity and Inclusion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Showcase Districts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Retention Survey/Coaching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/>
              <a:t>Collaboration with Higher Ed. KSDE, KNEA, and others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1769800" y="189275"/>
            <a:ext cx="9715500" cy="58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Educate Kansas: Project Offerings</a:t>
            </a:r>
            <a:endParaRPr sz="1900"/>
          </a:p>
        </p:txBody>
      </p:sp>
      <p:sp>
        <p:nvSpPr>
          <p:cNvPr id="93" name="Google Shape;93;p18"/>
          <p:cNvSpPr txBox="1"/>
          <p:nvPr/>
        </p:nvSpPr>
        <p:spPr>
          <a:xfrm>
            <a:off x="1058500" y="1114225"/>
            <a:ext cx="8344500" cy="6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Branding of the Profession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Marketing Company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Social Media Presence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Updated </a:t>
            </a:r>
            <a:r>
              <a:rPr lang="en-US" sz="24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website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District Resources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 profile/infographic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Promotional Video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Retention tools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Educator Resources 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Professional Development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Collaboration with Higher Education, KSDE, KNEA and others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3128" y="2993925"/>
            <a:ext cx="2546998" cy="29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